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ink/ink1.xml" ContentType="application/inkml+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erverZoom="0">
  <p:sldMasterIdLst>
    <p:sldMasterId id="2147483802" r:id="rId1"/>
  </p:sldMasterIdLst>
  <p:notesMasterIdLst>
    <p:notesMasterId r:id="rId20"/>
  </p:notesMasterIdLst>
  <p:sldIdLst>
    <p:sldId id="632" r:id="rId2"/>
    <p:sldId id="633" r:id="rId3"/>
    <p:sldId id="658" r:id="rId4"/>
    <p:sldId id="659" r:id="rId5"/>
    <p:sldId id="660" r:id="rId6"/>
    <p:sldId id="634" r:id="rId7"/>
    <p:sldId id="635" r:id="rId8"/>
    <p:sldId id="636" r:id="rId9"/>
    <p:sldId id="637" r:id="rId10"/>
    <p:sldId id="638" r:id="rId11"/>
    <p:sldId id="639" r:id="rId12"/>
    <p:sldId id="640" r:id="rId13"/>
    <p:sldId id="641" r:id="rId14"/>
    <p:sldId id="642" r:id="rId15"/>
    <p:sldId id="643" r:id="rId16"/>
    <p:sldId id="644" r:id="rId17"/>
    <p:sldId id="645" r:id="rId18"/>
    <p:sldId id="661" r:id="rId19"/>
  </p:sldIdLst>
  <p:sldSz cx="9144000" cy="6858000" type="screen4x3"/>
  <p:notesSz cx="6858000" cy="9144000"/>
  <p:defaultTextStyle>
    <a:lvl1pPr marL="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1pPr>
    <a:lvl2pPr marL="4572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2pPr>
    <a:lvl3pPr marL="9144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3pPr>
    <a:lvl4pPr marL="13716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4pPr>
    <a:lvl5pPr marL="18288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5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8882" autoAdjust="0"/>
    <p:restoredTop sz="94660"/>
  </p:normalViewPr>
  <p:slideViewPr>
    <p:cSldViewPr>
      <p:cViewPr varScale="1">
        <p:scale>
          <a:sx n="110" d="100"/>
          <a:sy n="110" d="100"/>
        </p:scale>
        <p:origin x="-200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ink/ink1.xml><?xml version="1.0" encoding="utf-8"?>
<ink xmlns="http://www.w3.org/2003/InkML">
  <definitions>
    <brush xml:id="mybrush0">
      <brushProperty name="shape" value="round"/>
      <brushProperty name="color" value="#0000ff"/>
      <brushProperty name="transparency" value="0"/>
      <brushProperty name="width" value="0.097" units="cm"/>
      <brushProperty name="fitToCurve" value="1"/>
      <brushProperty name="type" value="regular"/>
      <brushProperty name="height" value="0.097" units="cm"/>
    </brush>
    <context xml:id="mycontext">
      <inkSource xml:id="myinksource">
        <traceFormat>
          <channel name="X" max="1920" units="cm" defaultValue="0" type="decimal"/>
          <channel name="Y" max="1080" units="cm" defaultValue="0" type="decimal"/>
        </traceFormat>
        <channelProperties>
          <channelProperty channel="X" name="resolution" value="28.36041" units="1/cm"/>
          <channelProperty channel="Y" name="resolution" value="28.34646" units="1/cm"/>
        </channelProperties>
      </inkSource>
    </context>
  </definitions>
  <trace timeOffset="0.0" brushRef="#mybrush0" contextRef="#mycontext"> 9760.857 8146.1436, 9760.857 8128.0005, 9760.857 8109.858, 9760.857 8091.715, 9760.857 8073.5723, 9760.857 8073.5723, 9760.857 8055.429, 9742.715 8055.429, 9742.715 8037.286, 9724.572 8037.286, 9706.43 8019.1436, 9706.43 8019.1436, 9688.286 8001.0005, 9688.286 8001.0005, 9670.144 8001.0005, 9670.144 8001.0005, 9670.144 7982.858, 9652.001 7982.858, 9652.001 7982.858, 9633.857 7982.858, 9633.857 7982.858, 9615.715 7982.858, 9597.572 7964.715, 9579.43 7964.715, 9561.286 7946.5723, 9525.001 7928.429, 9506.857 7928.429, 9488.715 7928.429, 9470.572 7910.286, 9434.286 7892.1436, 9416.144 7892.1436, 9416.144 7874.0005, 9416.144 7874.0005, 9398.001 7855.858, 9379.857 7855.858, 9361.715 7837.715, 9361.715 7819.572, 9343.572 7801.429, 9325.43 7801.429, 9307.286 7783.286, 9289.144 7747.0005, 9252.857 7728.858, 9234.715 7692.572, 9198.43 7674.429, 9180.286 7638.1436, 9162.144 7620.0005, 9144.001 7583.715, 9125.857 7547.429, 9107.715 7529.286, 9107.715 7493.0005, 9089.572 7474.858, 9071.43 7438.572, 9053.286 7438.572, 9053.286 7420.429, 9035.144 7384.1436, 9035.144 7384.1436, 9017.001 7384.1436, 9017.001 7366.0005, 9017.001 7366.0005, 9017.001 7347.858, 9017.001 7347.858, 9017.001 7329.715, 9017.001 7311.572, 9017.001 7275.286, 9017.001 7239.0005, 9017.001 7220.858, 9017.001 7220.858, 9017.001 7202.715, 9017.001 7184.572, 9017.001 7184.572, 9017.001 7166.429, 9017.001 7148.286, 9017.001 7130.1436, 9017.001 7112.0005, 9017.001 7093.858, 9017.001 7075.715, 9017.001 7057.572, 9017.001 7057.572, 9017.001 7057.572, 9017.001 7057.572, 9035.144 7039.429, 9053.286 7021.286, 9071.43 7003.1436, 9089.572 7003.1436, 9089.572 7003.1436, 9089.572 6985.0005, 9107.715 6985.0005, 9125.857 6985.0005, 9144.001 6985.0005, 9144.001 6985.0005, 9162.144 6985.0005, 9180.286 6985.0005, 9198.43 6985.0005, 9216.572 6985.0005, 9216.572 6985.0005, 9234.715 6985.0005, 9252.857 6985.0005, 9271.001 6985.0005, 9289.144 6985.0005, 9307.286 6985.0005, 9325.43 6985.0005, 9325.43 6985.0005, 9343.572 6985.0005, 9343.572 6985.0005, 9361.715 6985.0005, 9361.715 6985.0005, 9361.715 6985.0005, 9361.715 6966.8574, 9361.715 6930.572, 9343.572 6876.1436, 9343.572 6839.8574, 9325.43 6731.0005, 9325.43 6694.715, 9325.43 6622.1436, 9289.144 6567.715, 9289.144 6549.572, 9271.001 6531.429, 9271.001 6495.1436, 9271.001 6458.8574, 9271.001 6404.429, 9271.001 6368.1436, 9271.001 6313.715, 9271.001 6295.572, 9271.001 6277.429, 9271.001 6241.1436, 9271.001 6223.0005, 9271.001 6223.0005, 9252.857 6204.8574, 9252.857 6186.715, 9234.715 6168.572, 9216.572 6132.286, 9216.572 6059.715, 9216.572 5987.143, 9216.572 5896.429, 9216.572 5860.143, 9216.572 5842.0005, 9216.572 5823.8574, 9216.572 5823.8574, 9216.572 5805.715, 9216.572 5805.715, 9216.572 5805.715, 9234.715 5769.429, 9234.715 5751.286, 9234.715 5751.286, 9252.857 5733.143, 9271.001 5715.0005, 9271.001 5696.8574, 9271.001 5678.715, 9307.286 5660.572, 9361.715 5642.429, 9398.001 5642.429, 9416.144 5606.143, 9452.43 5606.143, 9470.572 5588.0005, 9506.857 5588.0005, 9506.857 5588.0005, 9543.144 5588.0005, 9561.286 5588.0005, 9597.572 5588.0005, 9615.715 5588.0005, 9633.857 5588.0005, 9670.144 5588.0005, 9688.286 5588.0005, 9724.572 5588.0005, 9742.715 5606.143, 9815.286 5642.429, 9851.572 5660.572, 9869.715 5678.715, 9906.001 5696.8574, 9924.144 5715.0005, 9942.286 5751.286, 9978.572 5769.429, 9978.572 5787.572, 9996.715 5787.572, 10014.857 5805.715, 10033.001 5823.8574, 10051.144 5860.143, 10051.144 5896.429, 10087.43 5950.8574, 10087.43 5987.143, 10105.572 6005.286, 10123.715 6023.429, 10141.857 6059.715, 10141.857 6059.715, 10160.001 6059.715, 10160.001 6059.715, 10160.001 6059.715, 10196.286 6059.715, 10214.43 6023.429, 10232.572 6005.286, 10268.858 5969.0005, 10359.572 5896.429, 10414.001 5860.143, 10432.144 5842.0005, 10432.144 5823.8574, 10432.144 5823.8574, 10432.144 5805.715, 10432.144 5787.572, 10432.144 5751.286, 10432.144 5696.8574, 10432.144 5624.286, 10432.144 5606.143, 10432.144 5588.0005, 10432.144 5569.8574, 10432.144 5569.8574, 10432.144 5551.715, 10432.144 5551.715, 10432.144 5515.429, 10432.144 5479.143, 10432.144 5406.572, 10432.144 5225.143, 10468.43 4989.286, 10522.858 4862.286, 10522.858 4807.8574, 10522.858 4807.8574, 10522.858 4789.715, 10522.858 4771.572, 10559.144 4680.8574, 10559.144 4644.572, 10577.286 4590.143, 10577.286 4572.0005, 10577.286 4572.0005, 10577.286 4553.8574, 10577.286 4535.715, 10595.43 4517.572, 10595.43 4499.4287, 10613.572 4463.143, 10613.572 4445.0005, 10649.858 4390.572, 10668.001 4354.286, 10668.001 4336.143, 10686.144 4336.143, 10704.286 4318.0005, 10722.43 4299.8574, 10758.715 4299.8574, 10813.144 4281.715, 10831.286 4263.572, 10867.572 4245.4287, 10922.001 4245.4287, 10958.286 4227.286, 10994.572 4227.286, 11030.858 4209.143, 11049.001 4209.143, 11085.286 4209.143, 11121.572 4209.143, 11157.858 4209.143, 11176.001 4209.143, 11212.286 4209.143, 11248.572 4209.143, 11284.858 4209.143, 11321.144 4209.143, 11357.43 4209.143, 11375.572 4209.143, 11430.001 4227.286, 11466.286 4245.4287, 11484.43 4281.715, 11520.715 4299.8574, 11575.144 4354.286, 11593.286 4390.572, 11611.43 4408.715, 11647.715 4445.0005, 11665.858 4499.4287, 11702.144 4535.715, 11702.144 4608.286, 11756.572 4680.8574, 11756.572 4717.143, 11774.715 4735.286, 11792.858 4771.572, 11792.858 4789.715, 11792.858 4844.143, 11792.858 4898.572, 11792.858 4916.715, 11792.858 4934.8574, 11792.858 4934.8574, 11792.858 4934.8574, 11811.001 4953.0005, 11847.286 4971.143, 11865.43 4989.286, 11883.572 5007.4287, 11919.858 5025.572, 11938.001 5061.8574, 11956.144 5098.143, 11974.286 5098.143, 11992.43 5116.286, 12010.572 5116.286, 12028.715 5134.429, 12046.858 5152.572, 12046.858 5170.715, 12065.001 5170.715, 12065.001 5188.8574, 12083.144 5207.0005, 12119.43 5225.143, 12119.43 5243.286, 12137.572 5279.572, 12155.715 5279.572, 12192.001 5315.8574, 12210.144 5334.0005, 12210.144 5352.143, 12228.287 5370.286, 12246.43 5370.286, 12282.715 5388.429, 12300.858 5406.572, 12319.001 5406.572, 12355.287 5406.572, 12391.572 5406.572, 12464.144 5406.572, 12500.43 5406.572, 12536.715 5406.572, 12609.287 5406.572, 12627.43 5406.572, 12663.715 5406.572, 12700.001 5406.572, 12718.144 5406.572, 12736.287 5406.572, 12754.43 5406.572, 12790.715 5406.572, 12845.144 5424.715, 12863.287 5424.715, 12881.43 5442.8574, 12881.43 5442.8574, 12899.572 5442.8574, 12899.572 5442.8574, 12917.715 5442.8574, 12935.858 5442.8574, 12972.144 5442.8574, 13026.572 5442.8574, 13117.287 5442.8574, 13171.715 5442.8574, 13171.715 5442.8574, 13189.858 5442.8574, 13208.001 5442.8574, 13226.144 5442.8574, 13226.144 5442.8574, 13244.287 5461.0005, 13244.287 5461.0005, 13244.287 5479.143, 13244.287 5479.143, 13262.43 5515.429, 13280.572 5569.8574, 13280.572 5624.286, 13280.572 5642.429, 13280.572 5678.715, 13298.715 5696.8574, 13298.715 5696.8574, 13298.715 5733.143, 13316.858 5751.286, 13316.858 5769.429, 13316.858 5805.715, 13316.858 5823.8574, 13316.858 5842.0005, 13316.858 5860.143, 13316.858 5914.572, 13335.001 5950.8574, 13335.001 5969.0005, 13335.001 5987.143, 13335.001 6005.286, 13335.001 6023.429, 13335.001 6041.572, 13335.001 6041.572, 13335.001 6041.572, 13335.001 6059.715, 13371.287 6077.8574, 13389.43 6096.0005, 13407.572 6132.286, 13425.715 6150.429, 13425.715 6150.429, 13425.715 6168.572, 13425.715 6168.572, 13425.715 6168.572, 13425.715 6186.715, 13462.001 6186.715, 13480.144 6186.715, 13534.572 6186.715, 13552.715 6204.8574, 13643.43 6204.8574, 13679.715 6223.0005, 13716.001 6241.1436, 13752.287 6241.1436, 13770.43 6241.1436, 13788.572 6241.1436, 13806.715 6241.1436, 13824.858 6259.286, 13824.858 6259.286, 13843.001 6259.286, 13861.144 6259.286, 13861.144 6259.286, 13879.287 6259.286, 13879.287 6277.429, 13915.572 6313.715, 14006.287 6386.286, 14078.858 6440.715, 14151.43 6513.286, 14224.001 6567.715, 14351.001 6640.286, 14405.43 6676.572, 14478.001 6749.1436, 14532.43 6803.572, 14568.716 6821.715, 14641.287 6858.0005, 14695.716 6894.286, 14768.287 6930.572, 14822.716 6948.715, 14859.001 6948.715, 14877.144 6948.715, 14895.287 6948.715, 14913.43 6948.715, 14931.572 6948.715, 15004.144 6948.715, 15113.001 7003.1436, 15276.287 7057.572, 15403.287 7112.0005, 15475.858 7112.0005, 15584.716 7112.0005, 15639.144 7112.0005, 15766.144 7112.0005, 15820.572 7112.0005, 15875.001 7112.0005, 15929.43 7112.0005, 15965.716 7112.0005, 16002.001 7112.0005, 16020.145 7112.0005, 16038.287 7112.0005, 16056.43 7112.0005, 16110.858 7112.0005, 16147.145 7112.0005, 16165.287 7112.0005, 16183.43 7112.0005, 16183.43 7112.0005, 16201.572 7112.0005, 16219.716 7112.0005, 16274.145 7112.0005, 16346.716 7148.286, 16473.715 7166.429, 16582.572 7184.572, 16727.715 7202.715, 16891.002 7202.715, 16945.43 7202.715, 17036.145 7202.715, 17126.86 7202.715, 17199.43 7202.715, 17253.86 7202.715, 17308.287 7184.572, 17344.572 7166.429, 17399.002 7166.429, 17453.43 7148.286, 17507.86 7130.1436, 17526.002 7130.1436, 17526.002 7130.1436, 17562.287 7130.1436, 17580.43 7130.1436, 17616.715 7148.286, 17671.145 7184.572, 17707.43 7220.858, 17743.715 7239.0005, 17743.715 7239.0005, 17743.715 7257.1436, 17743.715 7257.1436, 17743.715 7239.0005, 17743.715 7239.0005, 17743.715 7239.0005, 17743.715 7257.1436, 17743.715 7275.286, 17743.715 7293.429, 17761.86 7329.715, 17761.86 7366.0005, 17761.86 7384.1436, 17761.86 7402.286, 17761.86 7402.286, 17761.86 7420.429, 17761.86 7438.572, 17761.86 7438.572, 17761.86 7438.572, 17761.86 7474.858, 17761.86 7474.858, 17761.86 7511.1436, 17761.86 7547.429, 17761.86 7583.715, 17761.86 7620.0005, 17761.86 7620.0005, 17761.86 7638.1436, 17743.715 7656.286, 17743.715 7656.286, 17725.572 7656.286, 17725.572 7656.286, 17725.572 7656.286, 17725.572 7674.429, 17725.572 7692.572, 17743.715 7692.572, 17761.86 7710.715, 17761.86 7710.715, 17780.002 7747.0005, 17816.287 7783.286, 17852.572 7819.572, 17888.86 7837.715, 17907.002 7837.715, 17925.145 7855.858, 17943.287 7874.0005, 17979.572 7910.286, 17997.715 7928.429, 18034.002 7946.5723, 18070.287 7964.715, 18088.43 7982.858, 18106.572 8001.0005, 18124.715 8019.1436, 18142.86 8037.286, 18161.002 8037.286, 18161.002 8055.429, 18197.287 8128.0005, 18215.43 8164.286, 18233.572 8200.572, 18233.572 8218.715, 18233.572 8236.857, 18233.572 8273.144, 18233.572 8309.429, 18233.572 8363.857, 18233.572 8400.144, 18215.43 8400.144, 18215.43 8418.286, 18215.43 8418.286, 18197.287 8454.572, 18197.287 8490.857, 18197.287 8509.001, 18197.287 8509.001, 18197.287 8527.144, 18197.287 8527.144, 18179.145 8545.286, 18161.002 8563.43, 18142.86 8563.43, 18124.715 8581.572, 18088.43 8599.715, 18088.43 8599.715, 18070.287 8599.715, 18052.145 8617.857, 18015.86 8636.001, 17997.715 8654.144, 17997.715 8654.144, 17979.572 8654.144, 17961.43 8654.144, 17943.287 8690.43, 17925.145 8690.43, 17925.145 8708.572, 17907.002 8708.572, 17870.715 8708.572, 17852.572 8708.572, 17852.572 8708.572, 17834.43 8708.572, 17834.43 8708.572, 17816.287 8708.572, 17816.287 8708.572, 17798.145 8708.572, 17798.145 8708.572, 17780.002 8708.572, 17761.86 8708.572, 17743.715 8708.572, 17725.572 8708.572, 17725.572 8708.572, 17707.43 8708.572, 17707.43 8708.572, 17689.287 8708.572, 17671.145 8708.572, 17671.145 8708.572, 17634.86 8726.715, 17634.86 8726.715, 17616.715 8744.857, 17598.572 8744.857, 17598.572 8744.857, 17580.43 8744.857, 17580.43 8744.857, 17562.287 8744.857, 17562.287 8744.857, 17544.145 8744.857, 17544.145 8744.857, 17526.002 8744.857, 17507.86 8763.001, 17507.86 8763.001, 17489.715 8781.144, 17471.572 8781.144, 17471.572 8799.286, 17453.43 8799.286, 17453.43 8799.286, 17435.287 8799.286, 17417.145 8817.43, 17417.145 8835.572, 17399.002 8835.572, 17399.002 8871.857, 17362.715 8908.144, 17362.715 8908.144, 17344.572 8926.286, 17344.572 8926.286, 17326.43 8944.43, 17308.287 8944.43, 17290.145 8944.43, 17272.002 8944.43, 17272.002 8944.43, 17253.86 8944.43, 17235.715 8944.43, 17199.43 8944.43, 17181.287 8944.43, 17163.145 8944.43, 17163.145 8944.43, 17145.002 8944.43, 17126.86 8944.43, 17108.715 8944.43, 17108.715 8944.43, 17090.572 8944.43, 17072.43 8944.43, 17054.287 8944.43, 17036.145 8944.43, 17036.145 8944.43, 17036.145 8944.43, 17018.002 8944.43, 16999.86 8944.43, 16999.86 8944.43, 16981.715 8944.43, 16981.715 8944.43, 16963.572 8944.43, 16945.43 8944.43, 16945.43 8944.43, 16927.287 8944.43, 16909.145 8962.572, 16909.145 8962.572, 16891.002 8962.572, 16891.002 8962.572, 16872.86 8962.572, 16872.86 8962.572, 16872.86 8962.572, 16854.715 8962.572, 16854.715 8962.572, 16836.572 8962.572, 16836.572 8962.572, 16836.572 8962.572, 16818.43 8962.572, 16818.43 8980.715, 16800.287 8998.857, 16800.287 8998.857, 16782.145 8998.857, 16782.145 8998.857, 16764.002 8998.857, 16764.002 8998.857, 16745.86 8998.857, 16745.86 8998.857, 16727.715 8998.857, 16727.715 8998.857, 16691.43 8998.857, 16673.287 9035.144, 16637.002 9035.144, 16600.715 9053.286, 16564.43 9089.572, 16564.43 9107.715, 16528.145 9125.857, 16510.002 9162.144, 16491.857 9180.286, 16473.715 9198.43, 16455.572 9216.572, 16455.572 9216.572, 16419.287 9252.857, 16401.145 9289.144, 16383.001 9343.572, 16364.858 9361.715, 16346.716 9379.857, 16346.716 9398.001, 16328.572 9416.144, 16328.572 9434.286, 16310.43 9434.286, 16310.43 9452.43, 16292.287 9452.43, 16292.287 9470.572, 16292.287 9470.572, 16292.287 9488.715, 16274.145 9488.715, 16274.145 9488.715, 16274.145 9506.857, 16256.001 9525.001, 16256.001 9543.144, 16237.858 9543.144, 16237.858 9561.286, 16219.716 9579.43, 16219.716 9579.43, 16201.572 9579.43, 16201.572 9579.43, 16201.572 9579.43, 16183.43 9579.43, 16183.43 9579.43, 16183.43 9561.286, 16183.43 9561.286, 16183.43 9543.144, 16183.43 9543.144, 16147.145 9525.001, 16147.145 9525.001, 16129.001 9506.857, 16129.001 9506.857, 16129.001 9488.715, 16110.858 9488.715, 16092.716 9470.572, 16074.572 9452.43, 16074.572 9452.43, 16074.572 9434.286, 16056.43 9416.144, 16038.287 9416.144, 16038.287 9398.001, 16020.145 9398.001, 16020.145 9379.857, 16002.001 9379.857, 16002.001 9361.715, 15983.858 9343.572, 15965.716 9343.572, 15947.572 9325.43, 15929.43 9307.286, 15893.145 9307.286, 15856.858 9289.144, 15820.572 9271.001, 15802.43 9271.001, 15784.287 9252.857, 15784.287 9252.857, 15766.144 9252.857, 15729.858 9234.715, 15657.287 9198.43, 15584.716 9125.857, 15457.716 9053.286, 15312.572 9017.001, 15258.144 8998.857, 15167.43 8962.572, 15094.858 8962.572, 15040.43 8944.43, 14986.001 8926.286, 14949.716 8926.286, 14931.572 8908.144, 14913.43 8908.144, 14913.43 8908.144, 14913.43 8908.144, 14895.287 8908.144, 14895.287 8908.144, 14877.144 8908.144, 14859.001 8908.144, 14859.001 8908.144, 14840.858 8908.144, 14822.716 8908.144, 14804.572 8908.144, 14786.43 8908.144, 14768.287 8908.144, 14695.716 8908.144, 14659.43 8908.144, 14623.144 8908.144, 14586.858 8908.144, 14514.287 8908.144, 14478.001 8908.144, 14423.572 8908.144, 14387.287 8908.144, 14369.144 8908.144, 14351.001 8908.144, 14332.858 8908.144, 14314.716 8908.144, 14296.572 8908.144, 14296.572 8908.144, 14278.43 8908.144, 14260.287 8908.144, 14242.144 8908.144, 14224.001 8908.144, 14205.858 8908.144, 14187.716 8908.144, 14187.716 8908.144, 14169.572 8908.144, 14151.43 8908.144, 14133.287 8890.001, 14133.287 8890.001, 14115.144 8890.001, 14097.001 8890.001, 14078.858 8853.715, 14060.716 8853.715, 14060.716 8835.572, 14042.572 8835.572, 14024.43 8835.572, 14024.43 8817.43, 14024.43 8817.43, 14006.287 8817.43, 14006.287 8799.286, 13988.144 8799.286, 13988.144 8781.144, 13988.144 8781.144, 13970.001 8781.144, 13970.001 8763.001, 13970.001 8763.001, 13951.858 8763.001, 13951.858 8744.857, 13933.715 8744.857, 13933.715 8726.715, 13933.715 8726.715, 13915.572 8708.572, 13915.572 8708.572, 13897.43 8690.43, 13897.43 8672.286, 13897.43 8672.286, 13861.144 8636.001, 13861.144 8636.001, 13843.001 8617.857, 13843.001 8599.715, 13824.858 8563.43, 13806.715 8509.001, 13770.43 8490.857, 13752.287 8454.572, 13752.287 8436.43, 13716.001 8418.286, 13716.001 8418.286, 13697.858 8400.144, 13679.715 8382.001, 13661.572 8345.715, 13643.43 8327.572, 13607.144 8327.572, 13589.001 8309.429, 13570.858 8309.429, 13552.715 8291.286, 13516.43 8291.286, 13498.287 8273.144, 13462.001 8255.001, 13443.858 8255.001, 13443.858 8255.001, 13443.858 8255.001, 13425.715 8255.001, 13407.572 8255.001, 13407.572 8255.001, 13389.43 8255.001, 13371.287 8255.001, 13371.287 8255.001, 13353.144 8255.001, 13353.144 8255.001, 13335.001 8255.001, 13335.001 8255.001, 13298.715 8273.144, 13262.43 8291.286, 13226.144 8291.286, 13208.001 8291.286, 13189.858 8291.286, 13153.572 8291.286, 13135.43 8309.429, 13135.43 8309.429, 13117.287 8309.429, 13117.287 8309.429, 13117.287 8309.429, 13099.144 8309.429, 13081.001 8309.429, 13081.001 8309.429, 13062.858 8309.429, 13044.715 8273.144, 12990.287 8255.001, 12954.001 8218.715, 12917.715 8200.572, 12881.43 8200.572, 12863.287 8182.429, 12827.001 8164.286, 12790.715 8146.1436, 12772.572 8146.1436, 12754.43 8109.858, 12736.287 8109.858, 12736.287 8109.858, 12718.144 8091.715, 12700.001 8091.715, 12681.858 8055.429, 12663.715 8055.429, 12645.572 8055.429, 12645.572 8037.286, 12645.572 8055.429, 12663.715 8091.715, 12663.715 8146.1436, 12663.715 8182.429, 12681.858 8218.715, 12681.858 8273.144, 12681.858 8291.286, 12681.858 8345.715, 12681.858 8382.001, 12681.858 8400.144, 12681.858 8400.144, 12681.858 8418.286, 12681.858 8418.286, 12681.858 8418.286, 12681.858 8436.43, 12681.858 8436.43, 12663.715 8436.43, 12645.572 8436.43, 12591.144 8454.572, 12536.715 8472.715, 12446.001 8509.001, 12427.858 8545.286, 12391.572 8563.43, 12373.43 8563.43, 12373.43 8563.43, 12355.287 8563.43, 12355.287 8563.43, 12355.287 8563.43, 12319.001 8563.43, 12282.715 8563.43, 12228.287 8563.43, 12173.858 8563.43, 12119.43 8545.286, 12083.144 8545.286, 12046.858 8545.286, 11992.43 8545.286, 11956.144 8545.286, 11938.001 8545.286, 11901.715 8545.286, 11901.715 8545.286, 11865.43 8545.286, 11829.144 8545.286, 11792.858 8545.286, 11738.43 8545.286, 11720.286 8563.43, 11684.001 8581.572, 11665.858 8599.715, 11665.858 8599.715, 11665.858 8599.715, 11647.715 8599.715, 11647.715 8599.715, 11629.572 8617.857, 11629.572 8654.144, 11611.43 8672.286, 11593.286 8690.43, 11593.286 8690.43, 11575.144 8690.43, 11575.144 8690.43, 11557.001 8708.572, 11557.001 8708.572, 11538.858 8726.715, 11538.858 8744.857, 11538.858 8744.857, 11520.715 8763.001, 11520.715 8763.001, 11502.572 8763.001, 11502.572 8763.001, 11484.43 8763.001, 11484.43 8763.001, 11466.286 8763.001, 11448.144 8763.001, 11448.144 8763.001, 11448.144 8708.572, 11448.144 8654.144, 11448.144 8617.857, 11448.144 8563.43, 11430.001 8527.144, 11411.858 8490.857, 11411.858 8418.286, 11393.715 8382.001, 11393.715 8345.715, 11375.572 8345.715, 11375.572 8327.572, 11357.43 8309.429, 11357.43 8291.286, 11339.286 8291.286, 11339.286 8273.144, 11321.144 8273.144, 11321.144 8255.001, 11321.144 8255.001, 11321.144 8236.857, 11321.144 8200.572, 11321.144 8164.286, 11303.001 8146.1436, 11303.001 8073.5723, 11303.001 8037.286, 11303.001 8019.1436, 11303.001 8001.0005, 11303.001 7982.858, 11303.001 7946.5723, 11248.572 7892.1436, 11248.572 7819.572, 11230.43 7801.429, 11230.43 7783.286, 11212.286 7765.1436, 11212.286 7747.0005, 11194.144 7747.0005, 11194.144 7728.858, 11176.001 7728.858, 11176.001 7710.715, 11157.858 7710.715, 11157.858 7692.572, 11157.858 7674.429, 11176.001 7656.286, 11194.144 7638.1436, 11230.43 7620.0005, 11230.43 7620.0005, 11230.43 7620.0005, 11230.43 7601.858, 11230.43 7601.858, 11230.43 7583.715, 11230.43 7583.715, 11230.43 7565.572, 11248.572 7493.0005, 11284.858 7420.429, 11303.001 7366.0005, 11303.001 7275.286, 11303.001 7202.715, 11303.001 7184.572, 11303.001 7184.572, 11303.001 7166.429, 11303.001 7166.429, 11303.001 7148.286, 11303.001 7130.1436, 11303.001 7112.0005, 11266.715 7112.0005, 11230.43 7075.715, 11194.144 7057.572, 11157.858 7057.572, 11121.572 7021.286, 11103.43 7021.286, 11085.286 7021.286, 11085.286 7021.286, 11049.001 7003.1436, 11030.858 7003.1436, 10994.572 7003.1436, 10958.286 7003.1436, 10940.144 7003.1436, 10903.858 7003.1436, 10885.715 7003.1436, 10849.43 7021.286, 10813.144 7039.429, 10795.001 7039.429, 10795.001 7039.429, 10776.858 7039.429, 10740.572 7039.429, 10704.286 7057.572, 10668.001 7075.715, 10631.715 7075.715, 10631.715 7075.715, 10613.572 7075.715, 10613.572 7075.715, 10595.43 7075.715, 10577.286 7075.715, 10577.286 7075.715, 10577.286 7112.0005, 10577.286 7148.286, 10577.286 7184.572, 10577.286 7239.0005, 10577.286 7257.1436, 10577.286 7275.286, 10577.286 7311.572, 10577.286 7366.0005, 10577.286 7420.429, 10577.286 7438.572, 10577.286 7474.858, 10577.286 7511.1436, 10577.286 7583.715, 10577.286 7656.286, 10577.286 7692.572, 10577.286 7710.715, 10577.286 7728.858, 10577.286 7747.0005, 10577.286 7783.286, 10577.286 7819.572, 10577.286 7837.715, 10577.286 7855.858, 10577.286 7855.858, 10577.286 7892.1436, 10577.286 7928.429, 10577.286 7928.429, 10577.286 7946.5723, 10577.286 7946.5723, 10577.286 7964.715, 10577.286 7964.715, 10577.286 7982.858, 10559.144 7982.858, 10559.144 7982.858, 10541.001 8001.0005, 10522.858 8001.0005, 10504.715 8019.1436, 10468.43 8037.286, 10450.286 8037.286, 10432.144 8037.286, 10414.001 8037.286, 10395.858 8055.429, 10395.858 8055.429, 10377.715 8073.5723, 10359.572 8073.5723, 10323.286 8091.715, 10305.144 8109.858, 10287.001 8128.0005, 10250.715 8146.1436, 10232.572 8146.1436, 10214.43 8146.1436, 10196.286 8146.1436, 10178.144 8146.1436, 10178.144 8146.1436, 10160.001 8146.1436, 10160.001 8146.1436, 10141.857 8146.1436, 10141.857 8146.1436, 10123.715 8146.1436, 10123.715 8146.1436, 10105.572 8146.1436, 10105.572 8146.1436, 10087.43 8146.1436, 10087.43 8146.1436, 10069.286 8146.1436, 10069.286 8146.1436, 10051.144 8146.1436, 10033.001 8146.1436, 10033.001 8146.1436, 10014.857 8146.1436, 9996.715 8146.1436, 9996.715 8146.1436, 9978.572 8146.1436, 9978.572 8146.1436, 9960.43 8146.1436, 9942.286 8146.1436, 9942.286 8146.1436, 9942.286 8146.1436, 9924.144 8146.1436, 9924.144 8146.1436, 9906.001 8146.1436, 9906.001 8146.1436, 9887.857 8146.1436, 9887.857 8146.1436, 9869.715 8146.1436, 9851.572 8146.1436, 9851.572 8146.1436, 9833.43 8146.1436, 9833.43 8146.1436, 9833.43 8146.1436, 9815.286 8146.1436, 9797.144 8146.1436, 9797.144 8146.1436, 9779.001 8146.1436, 9779.001 8146.1436</trace>
</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8656" name="Rectangle 2"/>
          <p:cNvSpPr>
            <a:spLocks noGrp="1" noChangeArrowheads="1"/>
          </p:cNvSpPr>
          <p:nvPr>
            <p:ph type="hdr" sz="quarter"/>
          </p:nvPr>
        </p:nvSpPr>
        <p:spPr bwMode="auto">
          <a:xfrm>
            <a:off x="2" y="1"/>
            <a:ext cx="3076575" cy="512763"/>
          </a:xfrm>
          <a:prstGeom prst="rect">
            <a:avLst/>
          </a:prstGeom>
          <a:noFill/>
          <a:ln w="9525">
            <a:noFill/>
            <a:miter lim="800000"/>
            <a:headEnd/>
            <a:tailEnd/>
          </a:ln>
          <a:effectLst/>
        </p:spPr>
        <p:txBody>
          <a:bodyPr vert="horz" wrap="square" lIns="91492" tIns="45745" rIns="91492" bIns="45745" numCol="1" anchor="t" anchorCtr="0" compatLnSpc="1">
            <a:prstTxWarp prst="textNoShape">
              <a:avLst/>
            </a:prstTxWarp>
          </a:bodyPr>
          <a:lstStyle>
            <a:lvl1pPr algn="l">
              <a:defRPr sz="1100"/>
            </a:lvl1pPr>
          </a:lstStyle>
          <a:p>
            <a:endParaRPr lang="en-US"/>
          </a:p>
        </p:txBody>
      </p:sp>
      <p:sp>
        <p:nvSpPr>
          <p:cNvPr id="1048657" name="Rectangle 3"/>
          <p:cNvSpPr>
            <a:spLocks noGrp="1" noChangeArrowheads="1"/>
          </p:cNvSpPr>
          <p:nvPr>
            <p:ph type="dt" idx="1"/>
          </p:nvPr>
        </p:nvSpPr>
        <p:spPr bwMode="auto">
          <a:xfrm>
            <a:off x="4021139" y="1"/>
            <a:ext cx="3076575" cy="512763"/>
          </a:xfrm>
          <a:prstGeom prst="rect">
            <a:avLst/>
          </a:prstGeom>
          <a:noFill/>
          <a:ln w="9525">
            <a:noFill/>
            <a:miter lim="800000"/>
            <a:headEnd/>
            <a:tailEnd/>
          </a:ln>
          <a:effectLst/>
        </p:spPr>
        <p:txBody>
          <a:bodyPr vert="horz" wrap="square" lIns="91492" tIns="45745" rIns="91492" bIns="45745" numCol="1" anchor="t" anchorCtr="0" compatLnSpc="1">
            <a:prstTxWarp prst="textNoShape">
              <a:avLst/>
            </a:prstTxWarp>
          </a:bodyPr>
          <a:lstStyle>
            <a:lvl1pPr algn="r">
              <a:defRPr sz="1100"/>
            </a:lvl1pPr>
          </a:lstStyle>
          <a:p>
            <a:endParaRPr lang="en-US"/>
          </a:p>
        </p:txBody>
      </p:sp>
      <p:sp>
        <p:nvSpPr>
          <p:cNvPr id="1048658" name="Rectangle 4"/>
          <p:cNvSpPr>
            <a:spLocks noGrp="1" noRot="1" noChangeAspect="1" noChangeArrowheads="1" noTextEdit="1"/>
          </p:cNvSpPr>
          <p:nvPr>
            <p:ph type="sldImg" idx="2"/>
          </p:nvPr>
        </p:nvSpPr>
        <p:spPr bwMode="auto">
          <a:xfrm>
            <a:off x="990600" y="766763"/>
            <a:ext cx="5118100" cy="3838575"/>
          </a:xfrm>
          <a:prstGeom prst="rect">
            <a:avLst/>
          </a:prstGeom>
          <a:noFill/>
          <a:ln w="9525">
            <a:solidFill>
              <a:srgbClr val="000000"/>
            </a:solidFill>
            <a:miter lim="800000"/>
            <a:headEnd/>
            <a:tailEnd/>
          </a:ln>
          <a:effectLst/>
        </p:spPr>
      </p:sp>
      <p:sp>
        <p:nvSpPr>
          <p:cNvPr id="1048659" name="Rectangle 5"/>
          <p:cNvSpPr>
            <a:spLocks noGrp="1" noChangeArrowheads="1"/>
          </p:cNvSpPr>
          <p:nvPr>
            <p:ph type="body" sz="quarter" idx="3"/>
          </p:nvPr>
        </p:nvSpPr>
        <p:spPr bwMode="auto">
          <a:xfrm>
            <a:off x="709614" y="4862514"/>
            <a:ext cx="5680075" cy="4605337"/>
          </a:xfrm>
          <a:prstGeom prst="rect">
            <a:avLst/>
          </a:prstGeom>
          <a:noFill/>
          <a:ln w="9525">
            <a:noFill/>
            <a:miter lim="800000"/>
            <a:headEnd/>
            <a:tailEnd/>
          </a:ln>
          <a:effectLst/>
        </p:spPr>
        <p:txBody>
          <a:bodyPr vert="horz" wrap="square" lIns="91492" tIns="45745" rIns="91492" bIns="45745"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48660" name="Rectangle 6"/>
          <p:cNvSpPr>
            <a:spLocks noGrp="1" noChangeArrowheads="1"/>
          </p:cNvSpPr>
          <p:nvPr>
            <p:ph type="ftr" sz="quarter" idx="4"/>
          </p:nvPr>
        </p:nvSpPr>
        <p:spPr bwMode="auto">
          <a:xfrm>
            <a:off x="2" y="9720264"/>
            <a:ext cx="3076575" cy="512762"/>
          </a:xfrm>
          <a:prstGeom prst="rect">
            <a:avLst/>
          </a:prstGeom>
          <a:noFill/>
          <a:ln w="9525">
            <a:noFill/>
            <a:miter lim="800000"/>
            <a:headEnd/>
            <a:tailEnd/>
          </a:ln>
          <a:effectLst/>
        </p:spPr>
        <p:txBody>
          <a:bodyPr vert="horz" wrap="square" lIns="91492" tIns="45745" rIns="91492" bIns="45745" numCol="1" anchor="b" anchorCtr="0" compatLnSpc="1">
            <a:prstTxWarp prst="textNoShape">
              <a:avLst/>
            </a:prstTxWarp>
          </a:bodyPr>
          <a:lstStyle>
            <a:lvl1pPr algn="l">
              <a:defRPr sz="1100"/>
            </a:lvl1pPr>
          </a:lstStyle>
          <a:p>
            <a:endParaRPr lang="en-US"/>
          </a:p>
        </p:txBody>
      </p:sp>
      <p:sp>
        <p:nvSpPr>
          <p:cNvPr id="1048661" name="Rectangle 7"/>
          <p:cNvSpPr>
            <a:spLocks noGrp="1" noChangeArrowheads="1"/>
          </p:cNvSpPr>
          <p:nvPr>
            <p:ph type="sldNum" sz="quarter" idx="5"/>
          </p:nvPr>
        </p:nvSpPr>
        <p:spPr bwMode="auto">
          <a:xfrm>
            <a:off x="4021139" y="9720264"/>
            <a:ext cx="3076575" cy="512762"/>
          </a:xfrm>
          <a:prstGeom prst="rect">
            <a:avLst/>
          </a:prstGeom>
          <a:noFill/>
          <a:ln w="9525">
            <a:noFill/>
            <a:miter lim="800000"/>
            <a:headEnd/>
            <a:tailEnd/>
          </a:ln>
          <a:effectLst/>
        </p:spPr>
        <p:txBody>
          <a:bodyPr vert="horz" wrap="square" lIns="91492" tIns="45745" rIns="91492" bIns="45745" numCol="1" anchor="b" anchorCtr="0" compatLnSpc="1">
            <a:prstTxWarp prst="textNoShape">
              <a:avLst/>
            </a:prstTxWarp>
          </a:bodyPr>
          <a:lstStyle>
            <a:lvl1pPr algn="r">
              <a:defRPr sz="1100"/>
            </a:lvl1pPr>
          </a:lstStyle>
          <a:p>
            <a:fld id="{A9A0EA98-5831-4853-B862-C702E6EB345C}"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048599" name="Title 1"/>
          <p:cNvSpPr>
            <a:spLocks noGrp="1"/>
          </p:cNvSpPr>
          <p:nvPr>
            <p:ph type="ctrTitle"/>
          </p:nvPr>
        </p:nvSpPr>
        <p:spPr>
          <a:xfrm>
            <a:off x="1143000" y="1122363"/>
            <a:ext cx="6858000" cy="2387600"/>
          </a:xfrm>
        </p:spPr>
        <p:txBody>
          <a:bodyPr anchor="b"/>
          <a:lstStyle>
            <a:lvl1pPr>
              <a:defRPr sz="6000"/>
            </a:lvl1pPr>
          </a:lstStyle>
          <a:p>
            <a:r>
              <a:rPr lang="en-US" altLang="zh-CN" smtClean="0"/>
              <a:t>Click to edit Master title style</a:t>
            </a:r>
            <a:endParaRPr lang="zh-CN" altLang="en-US"/>
          </a:p>
        </p:txBody>
      </p:sp>
      <p:sp>
        <p:nvSpPr>
          <p:cNvPr id="1048600"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ltLang="zh-CN" smtClean="0"/>
              <a:t>Click to edit Master subtitle style</a:t>
            </a:r>
            <a:endParaRPr lang="zh-CN" altLang="en-US"/>
          </a:p>
        </p:txBody>
      </p:sp>
      <p:sp>
        <p:nvSpPr>
          <p:cNvPr id="1048578" name="Date Placeholder 1048577"/>
          <p:cNvSpPr>
            <a:spLocks noGrp="1"/>
          </p:cNvSpPr>
          <p:nvPr>
            <p:ph type="dt" sz="half" idx="2"/>
          </p:nvPr>
        </p:nvSpPr>
        <p:spPr>
          <a:xfrm>
            <a:off x="457200" y="6245225"/>
            <a:ext cx="2133600" cy="476250"/>
          </a:xfrm>
          <a:prstGeom prst="rect">
            <a:avLst/>
          </a:prstGeom>
          <a:noFill/>
          <a:ln>
            <a:noFill/>
          </a:ln>
        </p:spPr>
        <p:txBody>
          <a:bodyPr vert="horz" lIns="91440" tIns="45720" rIns="91440" bIns="45720" anchor="t"/>
          <a:lstStyle>
            <a:lvl1pPr marL="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1pPr>
            <a:lvl2pPr marL="4572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2pPr>
            <a:lvl3pPr marL="9144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3pPr>
            <a:lvl4pPr marL="13716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4pPr>
            <a:lvl5pPr marL="18288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5pPr>
          </a:lstStyle>
          <a:p>
            <a:pPr lvl="0"/>
            <a:fld id="{566ABCEB-ACFC-4714-9973-3DA970169C29}" type="datetime1">
              <a:rPr sz="1400"/>
              <a:pPr lvl="0"/>
              <a:t></a:t>
            </a:fld>
            <a:endParaRPr sz="1400"/>
          </a:p>
        </p:txBody>
      </p:sp>
      <p:sp>
        <p:nvSpPr>
          <p:cNvPr id="1048580" name="Slide Number Placeholder 1048579"/>
          <p:cNvSpPr>
            <a:spLocks noGrp="1"/>
          </p:cNvSpPr>
          <p:nvPr>
            <p:ph type="sldNum" sz="quarter" idx="4"/>
          </p:nvPr>
        </p:nvSpPr>
        <p:spPr>
          <a:xfrm>
            <a:off x="6553200" y="6245225"/>
            <a:ext cx="2133600" cy="476250"/>
          </a:xfrm>
          <a:prstGeom prst="rect">
            <a:avLst/>
          </a:prstGeom>
          <a:noFill/>
          <a:ln>
            <a:noFill/>
          </a:ln>
        </p:spPr>
        <p:txBody>
          <a:bodyPr vert="horz" lIns="91440" tIns="45720" rIns="91440" bIns="45720" anchor="t"/>
          <a:lstStyle>
            <a:lvl1pPr marL="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1pPr>
            <a:lvl2pPr marL="4572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2pPr>
            <a:lvl3pPr marL="9144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3pPr>
            <a:lvl4pPr marL="13716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4pPr>
            <a:lvl5pPr marL="18288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5pPr>
          </a:lstStyle>
          <a:p>
            <a:pPr lvl="0" algn="r"/>
            <a:fld id="{566ABCEB-ACFC-4714-9973-3DA970169C29}" type="slidenum">
              <a:rPr sz="1400"/>
              <a:pPr lvl="0" algn="r"/>
              <a:t>‹#›</a:t>
            </a:fld>
            <a:endParaRPr sz="1400"/>
          </a:p>
        </p:txBody>
      </p:sp>
      <p:sp>
        <p:nvSpPr>
          <p:cNvPr id="1048579" name="Footer Placeholder 1048578"/>
          <p:cNvSpPr>
            <a:spLocks noGrp="1"/>
          </p:cNvSpPr>
          <p:nvPr>
            <p:ph type="ftr" sz="quarter" idx="3"/>
          </p:nvPr>
        </p:nvSpPr>
        <p:spPr>
          <a:xfrm>
            <a:off x="3124200" y="6245225"/>
            <a:ext cx="2895600" cy="476250"/>
          </a:xfrm>
          <a:prstGeom prst="rect">
            <a:avLst/>
          </a:prstGeom>
          <a:noFill/>
          <a:ln>
            <a:noFill/>
          </a:ln>
        </p:spPr>
        <p:txBody>
          <a:bodyPr vert="horz" lIns="91440" tIns="45720" rIns="91440" bIns="45720" anchor="t"/>
          <a:lstStyle>
            <a:lvl1pPr marL="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1pPr>
            <a:lvl2pPr marL="4572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2pPr>
            <a:lvl3pPr marL="9144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3pPr>
            <a:lvl4pPr marL="13716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4pPr>
            <a:lvl5pPr marL="18288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5pPr>
          </a:lstStyle>
          <a:p>
            <a:pPr lvl="0" algn="ctr"/>
            <a:endParaRPr sz="140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1048652" name="Title 1"/>
          <p:cNvSpPr>
            <a:spLocks noGrp="1"/>
          </p:cNvSpPr>
          <p:nvPr>
            <p:ph type="title"/>
          </p:nvPr>
        </p:nvSpPr>
        <p:spPr/>
        <p:txBody>
          <a:bodyPr/>
          <a:lstStyle/>
          <a:p>
            <a:r>
              <a:rPr lang="en-US" altLang="zh-CN" smtClean="0"/>
              <a:t>Click to edit Master title style</a:t>
            </a:r>
            <a:endParaRPr lang="zh-CN" altLang="en-US"/>
          </a:p>
        </p:txBody>
      </p:sp>
      <p:sp>
        <p:nvSpPr>
          <p:cNvPr id="1048653" name="Vertical Text Placeholder 2"/>
          <p:cNvSpPr>
            <a:spLocks noGrp="1"/>
          </p:cNvSpPr>
          <p:nvPr>
            <p:ph type="body" orient="vert" idx="1"/>
          </p:nvPr>
        </p:nvSpPr>
        <p:spPr/>
        <p:txBody>
          <a:bodyPr vert="eaVert"/>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p>
        </p:txBody>
      </p:sp>
      <p:sp>
        <p:nvSpPr>
          <p:cNvPr id="1048578" name="Date Placeholder 1048577"/>
          <p:cNvSpPr>
            <a:spLocks noGrp="1"/>
          </p:cNvSpPr>
          <p:nvPr>
            <p:ph type="dt" sz="half" idx="2"/>
          </p:nvPr>
        </p:nvSpPr>
        <p:spPr>
          <a:xfrm>
            <a:off x="457200" y="6245225"/>
            <a:ext cx="2133600" cy="476250"/>
          </a:xfrm>
          <a:prstGeom prst="rect">
            <a:avLst/>
          </a:prstGeom>
          <a:noFill/>
          <a:ln>
            <a:noFill/>
          </a:ln>
        </p:spPr>
        <p:txBody>
          <a:bodyPr vert="horz" lIns="91440" tIns="45720" rIns="91440" bIns="45720" anchor="t"/>
          <a:lstStyle>
            <a:lvl1pPr marL="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1pPr>
            <a:lvl2pPr marL="4572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2pPr>
            <a:lvl3pPr marL="9144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3pPr>
            <a:lvl4pPr marL="13716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4pPr>
            <a:lvl5pPr marL="18288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5pPr>
          </a:lstStyle>
          <a:p>
            <a:pPr lvl="0"/>
            <a:fld id="{566ABCEB-ACFC-4714-9973-3DA970169C29}" type="datetime1">
              <a:rPr sz="1400"/>
              <a:pPr lvl="0"/>
              <a:t></a:t>
            </a:fld>
            <a:endParaRPr sz="1400"/>
          </a:p>
        </p:txBody>
      </p:sp>
      <p:sp>
        <p:nvSpPr>
          <p:cNvPr id="1048580" name="Slide Number Placeholder 1048579"/>
          <p:cNvSpPr>
            <a:spLocks noGrp="1"/>
          </p:cNvSpPr>
          <p:nvPr>
            <p:ph type="sldNum" sz="quarter" idx="4"/>
          </p:nvPr>
        </p:nvSpPr>
        <p:spPr>
          <a:xfrm>
            <a:off x="6553200" y="6245225"/>
            <a:ext cx="2133600" cy="476250"/>
          </a:xfrm>
          <a:prstGeom prst="rect">
            <a:avLst/>
          </a:prstGeom>
          <a:noFill/>
          <a:ln>
            <a:noFill/>
          </a:ln>
        </p:spPr>
        <p:txBody>
          <a:bodyPr vert="horz" lIns="91440" tIns="45720" rIns="91440" bIns="45720" anchor="t"/>
          <a:lstStyle>
            <a:lvl1pPr marL="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1pPr>
            <a:lvl2pPr marL="4572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2pPr>
            <a:lvl3pPr marL="9144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3pPr>
            <a:lvl4pPr marL="13716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4pPr>
            <a:lvl5pPr marL="18288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5pPr>
          </a:lstStyle>
          <a:p>
            <a:pPr lvl="0" algn="r"/>
            <a:fld id="{566ABCEB-ACFC-4714-9973-3DA970169C29}" type="slidenum">
              <a:rPr sz="1400"/>
              <a:pPr lvl="0" algn="r"/>
              <a:t>‹#›</a:t>
            </a:fld>
            <a:endParaRPr sz="1400"/>
          </a:p>
        </p:txBody>
      </p:sp>
      <p:sp>
        <p:nvSpPr>
          <p:cNvPr id="1048579" name="Footer Placeholder 1048578"/>
          <p:cNvSpPr>
            <a:spLocks noGrp="1"/>
          </p:cNvSpPr>
          <p:nvPr>
            <p:ph type="ftr" sz="quarter" idx="3"/>
          </p:nvPr>
        </p:nvSpPr>
        <p:spPr>
          <a:xfrm>
            <a:off x="3124200" y="6245225"/>
            <a:ext cx="2895600" cy="476250"/>
          </a:xfrm>
          <a:prstGeom prst="rect">
            <a:avLst/>
          </a:prstGeom>
          <a:noFill/>
          <a:ln>
            <a:noFill/>
          </a:ln>
        </p:spPr>
        <p:txBody>
          <a:bodyPr vert="horz" lIns="91440" tIns="45720" rIns="91440" bIns="45720" anchor="t"/>
          <a:lstStyle>
            <a:lvl1pPr marL="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1pPr>
            <a:lvl2pPr marL="4572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2pPr>
            <a:lvl3pPr marL="9144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3pPr>
            <a:lvl4pPr marL="13716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4pPr>
            <a:lvl5pPr marL="18288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5pPr>
          </a:lstStyle>
          <a:p>
            <a:pPr lvl="0" algn="ctr"/>
            <a:endParaRPr sz="140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048654" name="Vertical Title 1"/>
          <p:cNvSpPr>
            <a:spLocks noGrp="1"/>
          </p:cNvSpPr>
          <p:nvPr>
            <p:ph type="title" orient="vert"/>
          </p:nvPr>
        </p:nvSpPr>
        <p:spPr>
          <a:xfrm>
            <a:off x="6543675" y="365125"/>
            <a:ext cx="1971675" cy="5811838"/>
          </a:xfrm>
        </p:spPr>
        <p:txBody>
          <a:bodyPr vert="eaVert"/>
          <a:lstStyle/>
          <a:p>
            <a:r>
              <a:rPr lang="en-US" altLang="zh-CN" smtClean="0"/>
              <a:t>Click to edit Master title style</a:t>
            </a:r>
            <a:endParaRPr lang="zh-CN" altLang="en-US"/>
          </a:p>
        </p:txBody>
      </p:sp>
      <p:sp>
        <p:nvSpPr>
          <p:cNvPr id="1048655" name="Vertical Text Placeholder 2"/>
          <p:cNvSpPr>
            <a:spLocks noGrp="1"/>
          </p:cNvSpPr>
          <p:nvPr>
            <p:ph type="body" orient="vert" idx="1"/>
          </p:nvPr>
        </p:nvSpPr>
        <p:spPr>
          <a:xfrm>
            <a:off x="628650" y="365125"/>
            <a:ext cx="5800725" cy="5811838"/>
          </a:xfrm>
        </p:spPr>
        <p:txBody>
          <a:bodyPr vert="eaVert"/>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p>
        </p:txBody>
      </p:sp>
      <p:sp>
        <p:nvSpPr>
          <p:cNvPr id="1048578" name="Date Placeholder 1048577"/>
          <p:cNvSpPr>
            <a:spLocks noGrp="1"/>
          </p:cNvSpPr>
          <p:nvPr>
            <p:ph type="dt" sz="half" idx="2"/>
          </p:nvPr>
        </p:nvSpPr>
        <p:spPr>
          <a:xfrm>
            <a:off x="457200" y="6245225"/>
            <a:ext cx="2133600" cy="476250"/>
          </a:xfrm>
          <a:prstGeom prst="rect">
            <a:avLst/>
          </a:prstGeom>
          <a:noFill/>
          <a:ln>
            <a:noFill/>
          </a:ln>
        </p:spPr>
        <p:txBody>
          <a:bodyPr vert="horz" lIns="91440" tIns="45720" rIns="91440" bIns="45720" anchor="t"/>
          <a:lstStyle>
            <a:lvl1pPr marL="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1pPr>
            <a:lvl2pPr marL="4572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2pPr>
            <a:lvl3pPr marL="9144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3pPr>
            <a:lvl4pPr marL="13716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4pPr>
            <a:lvl5pPr marL="18288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5pPr>
          </a:lstStyle>
          <a:p>
            <a:pPr lvl="0"/>
            <a:fld id="{566ABCEB-ACFC-4714-9973-3DA970169C29}" type="datetime1">
              <a:rPr sz="1400"/>
              <a:pPr lvl="0"/>
              <a:t></a:t>
            </a:fld>
            <a:endParaRPr sz="1400"/>
          </a:p>
        </p:txBody>
      </p:sp>
      <p:sp>
        <p:nvSpPr>
          <p:cNvPr id="1048580" name="Slide Number Placeholder 1048579"/>
          <p:cNvSpPr>
            <a:spLocks noGrp="1"/>
          </p:cNvSpPr>
          <p:nvPr>
            <p:ph type="sldNum" sz="quarter" idx="4"/>
          </p:nvPr>
        </p:nvSpPr>
        <p:spPr>
          <a:xfrm>
            <a:off x="6553200" y="6245225"/>
            <a:ext cx="2133600" cy="476250"/>
          </a:xfrm>
          <a:prstGeom prst="rect">
            <a:avLst/>
          </a:prstGeom>
          <a:noFill/>
          <a:ln>
            <a:noFill/>
          </a:ln>
        </p:spPr>
        <p:txBody>
          <a:bodyPr vert="horz" lIns="91440" tIns="45720" rIns="91440" bIns="45720" anchor="t"/>
          <a:lstStyle>
            <a:lvl1pPr marL="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1pPr>
            <a:lvl2pPr marL="4572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2pPr>
            <a:lvl3pPr marL="9144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3pPr>
            <a:lvl4pPr marL="13716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4pPr>
            <a:lvl5pPr marL="18288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5pPr>
          </a:lstStyle>
          <a:p>
            <a:pPr lvl="0" algn="r"/>
            <a:fld id="{566ABCEB-ACFC-4714-9973-3DA970169C29}" type="slidenum">
              <a:rPr sz="1400"/>
              <a:pPr lvl="0" algn="r"/>
              <a:t>‹#›</a:t>
            </a:fld>
            <a:endParaRPr sz="1400"/>
          </a:p>
        </p:txBody>
      </p:sp>
      <p:sp>
        <p:nvSpPr>
          <p:cNvPr id="1048579" name="Footer Placeholder 1048578"/>
          <p:cNvSpPr>
            <a:spLocks noGrp="1"/>
          </p:cNvSpPr>
          <p:nvPr>
            <p:ph type="ftr" sz="quarter" idx="3"/>
          </p:nvPr>
        </p:nvSpPr>
        <p:spPr>
          <a:xfrm>
            <a:off x="3124200" y="6245225"/>
            <a:ext cx="2895600" cy="476250"/>
          </a:xfrm>
          <a:prstGeom prst="rect">
            <a:avLst/>
          </a:prstGeom>
          <a:noFill/>
          <a:ln>
            <a:noFill/>
          </a:ln>
        </p:spPr>
        <p:txBody>
          <a:bodyPr vert="horz" lIns="91440" tIns="45720" rIns="91440" bIns="45720" anchor="t"/>
          <a:lstStyle>
            <a:lvl1pPr marL="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1pPr>
            <a:lvl2pPr marL="4572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2pPr>
            <a:lvl3pPr marL="9144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3pPr>
            <a:lvl4pPr marL="13716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4pPr>
            <a:lvl5pPr marL="18288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5pPr>
          </a:lstStyle>
          <a:p>
            <a:pPr lvl="0" algn="ctr"/>
            <a:endParaRPr sz="140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048583" name="Title 1"/>
          <p:cNvSpPr>
            <a:spLocks noGrp="1"/>
          </p:cNvSpPr>
          <p:nvPr>
            <p:ph type="title"/>
          </p:nvPr>
        </p:nvSpPr>
        <p:spPr/>
        <p:txBody>
          <a:bodyPr/>
          <a:lstStyle/>
          <a:p>
            <a:r>
              <a:rPr lang="en-US" altLang="zh-CN" smtClean="0"/>
              <a:t>Click to edit Master title style</a:t>
            </a:r>
            <a:endParaRPr lang="zh-CN" altLang="en-US"/>
          </a:p>
        </p:txBody>
      </p:sp>
      <p:sp>
        <p:nvSpPr>
          <p:cNvPr id="1048584" name="Content Placeholder 2"/>
          <p:cNvSpPr>
            <a:spLocks noGrp="1"/>
          </p:cNvSpPr>
          <p:nvPr>
            <p:ph idx="1"/>
          </p:nvPr>
        </p:nvSpPr>
        <p:spPr/>
        <p:txBody>
          <a:body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p>
        </p:txBody>
      </p:sp>
      <p:sp>
        <p:nvSpPr>
          <p:cNvPr id="1048578" name="Date Placeholder 1048577"/>
          <p:cNvSpPr>
            <a:spLocks noGrp="1"/>
          </p:cNvSpPr>
          <p:nvPr>
            <p:ph type="dt" sz="half" idx="2"/>
          </p:nvPr>
        </p:nvSpPr>
        <p:spPr>
          <a:xfrm>
            <a:off x="457200" y="6245225"/>
            <a:ext cx="2133600" cy="476250"/>
          </a:xfrm>
          <a:prstGeom prst="rect">
            <a:avLst/>
          </a:prstGeom>
          <a:noFill/>
          <a:ln>
            <a:noFill/>
          </a:ln>
        </p:spPr>
        <p:txBody>
          <a:bodyPr vert="horz" lIns="91440" tIns="45720" rIns="91440" bIns="45720" anchor="t"/>
          <a:lstStyle>
            <a:lvl1pPr marL="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1pPr>
            <a:lvl2pPr marL="4572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2pPr>
            <a:lvl3pPr marL="9144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3pPr>
            <a:lvl4pPr marL="13716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4pPr>
            <a:lvl5pPr marL="18288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5pPr>
          </a:lstStyle>
          <a:p>
            <a:pPr lvl="0"/>
            <a:fld id="{566ABCEB-ACFC-4714-9973-3DA970169C29}" type="datetime1">
              <a:rPr sz="1400"/>
              <a:pPr lvl="0"/>
              <a:t></a:t>
            </a:fld>
            <a:endParaRPr sz="1400"/>
          </a:p>
        </p:txBody>
      </p:sp>
      <p:sp>
        <p:nvSpPr>
          <p:cNvPr id="1048580" name="Slide Number Placeholder 1048579"/>
          <p:cNvSpPr>
            <a:spLocks noGrp="1"/>
          </p:cNvSpPr>
          <p:nvPr>
            <p:ph type="sldNum" sz="quarter" idx="4"/>
          </p:nvPr>
        </p:nvSpPr>
        <p:spPr>
          <a:xfrm>
            <a:off x="6553200" y="6245225"/>
            <a:ext cx="2133600" cy="476250"/>
          </a:xfrm>
          <a:prstGeom prst="rect">
            <a:avLst/>
          </a:prstGeom>
          <a:noFill/>
          <a:ln>
            <a:noFill/>
          </a:ln>
        </p:spPr>
        <p:txBody>
          <a:bodyPr vert="horz" lIns="91440" tIns="45720" rIns="91440" bIns="45720" anchor="t"/>
          <a:lstStyle>
            <a:lvl1pPr marL="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1pPr>
            <a:lvl2pPr marL="4572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2pPr>
            <a:lvl3pPr marL="9144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3pPr>
            <a:lvl4pPr marL="13716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4pPr>
            <a:lvl5pPr marL="18288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5pPr>
          </a:lstStyle>
          <a:p>
            <a:pPr lvl="0" algn="r"/>
            <a:fld id="{566ABCEB-ACFC-4714-9973-3DA970169C29}" type="slidenum">
              <a:rPr sz="1400"/>
              <a:pPr lvl="0" algn="r"/>
              <a:t>‹#›</a:t>
            </a:fld>
            <a:endParaRPr sz="1400"/>
          </a:p>
        </p:txBody>
      </p:sp>
      <p:sp>
        <p:nvSpPr>
          <p:cNvPr id="1048579" name="Footer Placeholder 1048578"/>
          <p:cNvSpPr>
            <a:spLocks noGrp="1"/>
          </p:cNvSpPr>
          <p:nvPr>
            <p:ph type="ftr" sz="quarter" idx="3"/>
          </p:nvPr>
        </p:nvSpPr>
        <p:spPr>
          <a:xfrm>
            <a:off x="3124200" y="6245225"/>
            <a:ext cx="2895600" cy="476250"/>
          </a:xfrm>
          <a:prstGeom prst="rect">
            <a:avLst/>
          </a:prstGeom>
          <a:noFill/>
          <a:ln>
            <a:noFill/>
          </a:ln>
        </p:spPr>
        <p:txBody>
          <a:bodyPr vert="horz" lIns="91440" tIns="45720" rIns="91440" bIns="45720" anchor="t"/>
          <a:lstStyle>
            <a:lvl1pPr marL="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1pPr>
            <a:lvl2pPr marL="4572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2pPr>
            <a:lvl3pPr marL="9144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3pPr>
            <a:lvl4pPr marL="13716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4pPr>
            <a:lvl5pPr marL="18288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5pPr>
          </a:lstStyle>
          <a:p>
            <a:pPr lvl="0" algn="ctr"/>
            <a:endParaRPr sz="140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048635" name="Title 1"/>
          <p:cNvSpPr>
            <a:spLocks noGrp="1"/>
          </p:cNvSpPr>
          <p:nvPr>
            <p:ph type="title"/>
          </p:nvPr>
        </p:nvSpPr>
        <p:spPr>
          <a:xfrm>
            <a:off x="623887" y="1709738"/>
            <a:ext cx="7886700" cy="2852737"/>
          </a:xfrm>
        </p:spPr>
        <p:txBody>
          <a:bodyPr anchor="b"/>
          <a:lstStyle>
            <a:lvl1pPr>
              <a:defRPr sz="6000"/>
            </a:lvl1pPr>
          </a:lstStyle>
          <a:p>
            <a:r>
              <a:rPr lang="en-US" altLang="zh-CN" smtClean="0"/>
              <a:t>Click to edit Master title style</a:t>
            </a:r>
            <a:endParaRPr lang="zh-CN" altLang="en-US"/>
          </a:p>
        </p:txBody>
      </p:sp>
      <p:sp>
        <p:nvSpPr>
          <p:cNvPr id="1048636" name="Text Placeholder 2"/>
          <p:cNvSpPr>
            <a:spLocks noGrp="1"/>
          </p:cNvSpPr>
          <p:nvPr>
            <p:ph type="body" idx="1"/>
          </p:nvPr>
        </p:nvSpPr>
        <p:spPr>
          <a:xfrm>
            <a:off x="623887"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ltLang="zh-CN" smtClean="0"/>
              <a:t>Click to edit Master text styles</a:t>
            </a:r>
          </a:p>
        </p:txBody>
      </p:sp>
      <p:sp>
        <p:nvSpPr>
          <p:cNvPr id="1048578" name="Date Placeholder 1048577"/>
          <p:cNvSpPr>
            <a:spLocks noGrp="1"/>
          </p:cNvSpPr>
          <p:nvPr>
            <p:ph type="dt" sz="half" idx="2"/>
          </p:nvPr>
        </p:nvSpPr>
        <p:spPr>
          <a:xfrm>
            <a:off x="457200" y="6245225"/>
            <a:ext cx="2133600" cy="476250"/>
          </a:xfrm>
          <a:prstGeom prst="rect">
            <a:avLst/>
          </a:prstGeom>
          <a:noFill/>
          <a:ln>
            <a:noFill/>
          </a:ln>
        </p:spPr>
        <p:txBody>
          <a:bodyPr vert="horz" lIns="91440" tIns="45720" rIns="91440" bIns="45720" anchor="t"/>
          <a:lstStyle>
            <a:lvl1pPr marL="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1pPr>
            <a:lvl2pPr marL="4572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2pPr>
            <a:lvl3pPr marL="9144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3pPr>
            <a:lvl4pPr marL="13716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4pPr>
            <a:lvl5pPr marL="18288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5pPr>
          </a:lstStyle>
          <a:p>
            <a:pPr lvl="0"/>
            <a:fld id="{566ABCEB-ACFC-4714-9973-3DA970169C29}" type="datetime1">
              <a:rPr sz="1400"/>
              <a:pPr lvl="0"/>
              <a:t></a:t>
            </a:fld>
            <a:endParaRPr sz="1400"/>
          </a:p>
        </p:txBody>
      </p:sp>
      <p:sp>
        <p:nvSpPr>
          <p:cNvPr id="1048580" name="Slide Number Placeholder 1048579"/>
          <p:cNvSpPr>
            <a:spLocks noGrp="1"/>
          </p:cNvSpPr>
          <p:nvPr>
            <p:ph type="sldNum" sz="quarter" idx="4"/>
          </p:nvPr>
        </p:nvSpPr>
        <p:spPr>
          <a:xfrm>
            <a:off x="6553200" y="6245225"/>
            <a:ext cx="2133600" cy="476250"/>
          </a:xfrm>
          <a:prstGeom prst="rect">
            <a:avLst/>
          </a:prstGeom>
          <a:noFill/>
          <a:ln>
            <a:noFill/>
          </a:ln>
        </p:spPr>
        <p:txBody>
          <a:bodyPr vert="horz" lIns="91440" tIns="45720" rIns="91440" bIns="45720" anchor="t"/>
          <a:lstStyle>
            <a:lvl1pPr marL="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1pPr>
            <a:lvl2pPr marL="4572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2pPr>
            <a:lvl3pPr marL="9144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3pPr>
            <a:lvl4pPr marL="13716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4pPr>
            <a:lvl5pPr marL="18288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5pPr>
          </a:lstStyle>
          <a:p>
            <a:pPr lvl="0" algn="r"/>
            <a:fld id="{566ABCEB-ACFC-4714-9973-3DA970169C29}" type="slidenum">
              <a:rPr sz="1400"/>
              <a:pPr lvl="0" algn="r"/>
              <a:t>‹#›</a:t>
            </a:fld>
            <a:endParaRPr sz="1400"/>
          </a:p>
        </p:txBody>
      </p:sp>
      <p:sp>
        <p:nvSpPr>
          <p:cNvPr id="1048579" name="Footer Placeholder 1048578"/>
          <p:cNvSpPr>
            <a:spLocks noGrp="1"/>
          </p:cNvSpPr>
          <p:nvPr>
            <p:ph type="ftr" sz="quarter" idx="3"/>
          </p:nvPr>
        </p:nvSpPr>
        <p:spPr>
          <a:xfrm>
            <a:off x="3124200" y="6245225"/>
            <a:ext cx="2895600" cy="476250"/>
          </a:xfrm>
          <a:prstGeom prst="rect">
            <a:avLst/>
          </a:prstGeom>
          <a:noFill/>
          <a:ln>
            <a:noFill/>
          </a:ln>
        </p:spPr>
        <p:txBody>
          <a:bodyPr vert="horz" lIns="91440" tIns="45720" rIns="91440" bIns="45720" anchor="t"/>
          <a:lstStyle>
            <a:lvl1pPr marL="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1pPr>
            <a:lvl2pPr marL="4572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2pPr>
            <a:lvl3pPr marL="9144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3pPr>
            <a:lvl4pPr marL="13716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4pPr>
            <a:lvl5pPr marL="18288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5pPr>
          </a:lstStyle>
          <a:p>
            <a:pPr lvl="0" algn="ctr"/>
            <a:endParaRPr sz="140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048637" name="Title 1"/>
          <p:cNvSpPr>
            <a:spLocks noGrp="1"/>
          </p:cNvSpPr>
          <p:nvPr>
            <p:ph type="title"/>
          </p:nvPr>
        </p:nvSpPr>
        <p:spPr/>
        <p:txBody>
          <a:bodyPr/>
          <a:lstStyle/>
          <a:p>
            <a:r>
              <a:rPr lang="en-US" altLang="zh-CN" smtClean="0"/>
              <a:t>Click to edit Master title style</a:t>
            </a:r>
            <a:endParaRPr lang="zh-CN" altLang="en-US"/>
          </a:p>
        </p:txBody>
      </p:sp>
      <p:sp>
        <p:nvSpPr>
          <p:cNvPr id="1048638" name="Content Placeholder 2"/>
          <p:cNvSpPr>
            <a:spLocks noGrp="1"/>
          </p:cNvSpPr>
          <p:nvPr>
            <p:ph sz="half" idx="1"/>
          </p:nvPr>
        </p:nvSpPr>
        <p:spPr>
          <a:xfrm>
            <a:off x="628650" y="1825625"/>
            <a:ext cx="3886200" cy="4351338"/>
          </a:xfrm>
        </p:spPr>
        <p:txBody>
          <a:body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p>
        </p:txBody>
      </p:sp>
      <p:sp>
        <p:nvSpPr>
          <p:cNvPr id="1048639" name="Content Placeholder 3"/>
          <p:cNvSpPr>
            <a:spLocks noGrp="1"/>
          </p:cNvSpPr>
          <p:nvPr>
            <p:ph sz="half" idx="2"/>
          </p:nvPr>
        </p:nvSpPr>
        <p:spPr>
          <a:xfrm>
            <a:off x="4629150" y="1825625"/>
            <a:ext cx="3886200" cy="4351338"/>
          </a:xfrm>
        </p:spPr>
        <p:txBody>
          <a:body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p>
        </p:txBody>
      </p:sp>
      <p:sp>
        <p:nvSpPr>
          <p:cNvPr id="1048578" name="Date Placeholder 1048577"/>
          <p:cNvSpPr>
            <a:spLocks noGrp="1"/>
          </p:cNvSpPr>
          <p:nvPr>
            <p:ph type="dt" sz="half" idx="2"/>
          </p:nvPr>
        </p:nvSpPr>
        <p:spPr>
          <a:xfrm>
            <a:off x="457200" y="6245225"/>
            <a:ext cx="2133600" cy="476250"/>
          </a:xfrm>
          <a:prstGeom prst="rect">
            <a:avLst/>
          </a:prstGeom>
          <a:noFill/>
          <a:ln>
            <a:noFill/>
          </a:ln>
        </p:spPr>
        <p:txBody>
          <a:bodyPr vert="horz" lIns="91440" tIns="45720" rIns="91440" bIns="45720" anchor="t"/>
          <a:lstStyle>
            <a:lvl1pPr marL="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1pPr>
            <a:lvl2pPr marL="4572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2pPr>
            <a:lvl3pPr marL="9144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3pPr>
            <a:lvl4pPr marL="13716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4pPr>
            <a:lvl5pPr marL="18288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5pPr>
          </a:lstStyle>
          <a:p>
            <a:pPr lvl="0"/>
            <a:fld id="{566ABCEB-ACFC-4714-9973-3DA970169C29}" type="datetime1">
              <a:rPr sz="1400"/>
              <a:pPr lvl="0"/>
              <a:t></a:t>
            </a:fld>
            <a:endParaRPr sz="1400"/>
          </a:p>
        </p:txBody>
      </p:sp>
      <p:sp>
        <p:nvSpPr>
          <p:cNvPr id="1048580" name="Slide Number Placeholder 1048579"/>
          <p:cNvSpPr>
            <a:spLocks noGrp="1"/>
          </p:cNvSpPr>
          <p:nvPr>
            <p:ph type="sldNum" sz="quarter" idx="4"/>
          </p:nvPr>
        </p:nvSpPr>
        <p:spPr>
          <a:xfrm>
            <a:off x="6553200" y="6245225"/>
            <a:ext cx="2133600" cy="476250"/>
          </a:xfrm>
          <a:prstGeom prst="rect">
            <a:avLst/>
          </a:prstGeom>
          <a:noFill/>
          <a:ln>
            <a:noFill/>
          </a:ln>
        </p:spPr>
        <p:txBody>
          <a:bodyPr vert="horz" lIns="91440" tIns="45720" rIns="91440" bIns="45720" anchor="t"/>
          <a:lstStyle>
            <a:lvl1pPr marL="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1pPr>
            <a:lvl2pPr marL="4572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2pPr>
            <a:lvl3pPr marL="9144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3pPr>
            <a:lvl4pPr marL="13716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4pPr>
            <a:lvl5pPr marL="18288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5pPr>
          </a:lstStyle>
          <a:p>
            <a:pPr lvl="0" algn="r"/>
            <a:fld id="{566ABCEB-ACFC-4714-9973-3DA970169C29}" type="slidenum">
              <a:rPr sz="1400"/>
              <a:pPr lvl="0" algn="r"/>
              <a:t>‹#›</a:t>
            </a:fld>
            <a:endParaRPr sz="1400"/>
          </a:p>
        </p:txBody>
      </p:sp>
      <p:sp>
        <p:nvSpPr>
          <p:cNvPr id="1048579" name="Footer Placeholder 1048578"/>
          <p:cNvSpPr>
            <a:spLocks noGrp="1"/>
          </p:cNvSpPr>
          <p:nvPr>
            <p:ph type="ftr" sz="quarter" idx="3"/>
          </p:nvPr>
        </p:nvSpPr>
        <p:spPr>
          <a:xfrm>
            <a:off x="3124200" y="6245225"/>
            <a:ext cx="2895600" cy="476250"/>
          </a:xfrm>
          <a:prstGeom prst="rect">
            <a:avLst/>
          </a:prstGeom>
          <a:noFill/>
          <a:ln>
            <a:noFill/>
          </a:ln>
        </p:spPr>
        <p:txBody>
          <a:bodyPr vert="horz" lIns="91440" tIns="45720" rIns="91440" bIns="45720" anchor="t"/>
          <a:lstStyle>
            <a:lvl1pPr marL="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1pPr>
            <a:lvl2pPr marL="4572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2pPr>
            <a:lvl3pPr marL="9144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3pPr>
            <a:lvl4pPr marL="13716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4pPr>
            <a:lvl5pPr marL="18288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5pPr>
          </a:lstStyle>
          <a:p>
            <a:pPr lvl="0" algn="ctr"/>
            <a:endParaRPr sz="140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48640" name="Title 1"/>
          <p:cNvSpPr>
            <a:spLocks noGrp="1"/>
          </p:cNvSpPr>
          <p:nvPr>
            <p:ph type="title"/>
          </p:nvPr>
        </p:nvSpPr>
        <p:spPr>
          <a:xfrm>
            <a:off x="629841" y="365125"/>
            <a:ext cx="7886700" cy="1325563"/>
          </a:xfrm>
        </p:spPr>
        <p:txBody>
          <a:bodyPr/>
          <a:lstStyle/>
          <a:p>
            <a:r>
              <a:rPr lang="en-US" altLang="zh-CN" smtClean="0"/>
              <a:t>Click to edit Master title style</a:t>
            </a:r>
            <a:endParaRPr lang="zh-CN" altLang="en-US"/>
          </a:p>
        </p:txBody>
      </p:sp>
      <p:sp>
        <p:nvSpPr>
          <p:cNvPr id="1048641" name="Text Placeholder 2"/>
          <p:cNvSpPr>
            <a:spLocks noGrp="1"/>
          </p:cNvSpPr>
          <p:nvPr>
            <p:ph type="body" idx="1"/>
          </p:nvPr>
        </p:nvSpPr>
        <p:spPr>
          <a:xfrm>
            <a:off x="629841"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zh-CN" smtClean="0"/>
              <a:t>Click to edit Master text styles</a:t>
            </a:r>
          </a:p>
        </p:txBody>
      </p:sp>
      <p:sp>
        <p:nvSpPr>
          <p:cNvPr id="1048642" name="Content Placeholder 3"/>
          <p:cNvSpPr>
            <a:spLocks noGrp="1"/>
          </p:cNvSpPr>
          <p:nvPr>
            <p:ph sz="half" idx="2"/>
          </p:nvPr>
        </p:nvSpPr>
        <p:spPr>
          <a:xfrm>
            <a:off x="629841" y="2505075"/>
            <a:ext cx="3868340" cy="3684588"/>
          </a:xfrm>
        </p:spPr>
        <p:txBody>
          <a:body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p>
        </p:txBody>
      </p:sp>
      <p:sp>
        <p:nvSpPr>
          <p:cNvPr id="1048643"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zh-CN" smtClean="0"/>
              <a:t>Click to edit Master text styles</a:t>
            </a:r>
          </a:p>
        </p:txBody>
      </p:sp>
      <p:sp>
        <p:nvSpPr>
          <p:cNvPr id="1048644" name="Content Placeholder 5"/>
          <p:cNvSpPr>
            <a:spLocks noGrp="1"/>
          </p:cNvSpPr>
          <p:nvPr>
            <p:ph sz="quarter" idx="4"/>
          </p:nvPr>
        </p:nvSpPr>
        <p:spPr>
          <a:xfrm>
            <a:off x="4629150" y="2505075"/>
            <a:ext cx="3887391" cy="3684588"/>
          </a:xfrm>
        </p:spPr>
        <p:txBody>
          <a:body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p>
        </p:txBody>
      </p:sp>
      <p:sp>
        <p:nvSpPr>
          <p:cNvPr id="1048578" name="Date Placeholder 1048577"/>
          <p:cNvSpPr>
            <a:spLocks noGrp="1"/>
          </p:cNvSpPr>
          <p:nvPr>
            <p:ph type="dt" sz="half" idx="2"/>
          </p:nvPr>
        </p:nvSpPr>
        <p:spPr>
          <a:xfrm>
            <a:off x="457200" y="6245225"/>
            <a:ext cx="2133600" cy="476250"/>
          </a:xfrm>
          <a:prstGeom prst="rect">
            <a:avLst/>
          </a:prstGeom>
          <a:noFill/>
          <a:ln>
            <a:noFill/>
          </a:ln>
        </p:spPr>
        <p:txBody>
          <a:bodyPr vert="horz" lIns="91440" tIns="45720" rIns="91440" bIns="45720" anchor="t"/>
          <a:lstStyle>
            <a:lvl1pPr marL="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1pPr>
            <a:lvl2pPr marL="4572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2pPr>
            <a:lvl3pPr marL="9144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3pPr>
            <a:lvl4pPr marL="13716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4pPr>
            <a:lvl5pPr marL="18288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5pPr>
          </a:lstStyle>
          <a:p>
            <a:pPr lvl="0"/>
            <a:fld id="{566ABCEB-ACFC-4714-9973-3DA970169C29}" type="datetime1">
              <a:rPr sz="1400"/>
              <a:pPr lvl="0"/>
              <a:t></a:t>
            </a:fld>
            <a:endParaRPr sz="1400"/>
          </a:p>
        </p:txBody>
      </p:sp>
      <p:sp>
        <p:nvSpPr>
          <p:cNvPr id="1048580" name="Slide Number Placeholder 1048579"/>
          <p:cNvSpPr>
            <a:spLocks noGrp="1"/>
          </p:cNvSpPr>
          <p:nvPr>
            <p:ph type="sldNum" sz="quarter" idx="4"/>
          </p:nvPr>
        </p:nvSpPr>
        <p:spPr>
          <a:xfrm>
            <a:off x="6553200" y="6245225"/>
            <a:ext cx="2133600" cy="476250"/>
          </a:xfrm>
          <a:prstGeom prst="rect">
            <a:avLst/>
          </a:prstGeom>
          <a:noFill/>
          <a:ln>
            <a:noFill/>
          </a:ln>
        </p:spPr>
        <p:txBody>
          <a:bodyPr vert="horz" lIns="91440" tIns="45720" rIns="91440" bIns="45720" anchor="t"/>
          <a:lstStyle>
            <a:lvl1pPr marL="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1pPr>
            <a:lvl2pPr marL="4572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2pPr>
            <a:lvl3pPr marL="9144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3pPr>
            <a:lvl4pPr marL="13716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4pPr>
            <a:lvl5pPr marL="18288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5pPr>
          </a:lstStyle>
          <a:p>
            <a:pPr lvl="0" algn="r"/>
            <a:fld id="{566ABCEB-ACFC-4714-9973-3DA970169C29}" type="slidenum">
              <a:rPr sz="1400"/>
              <a:pPr lvl="0" algn="r"/>
              <a:t>‹#›</a:t>
            </a:fld>
            <a:endParaRPr sz="1400"/>
          </a:p>
        </p:txBody>
      </p:sp>
      <p:sp>
        <p:nvSpPr>
          <p:cNvPr id="1048579" name="Footer Placeholder 1048578"/>
          <p:cNvSpPr>
            <a:spLocks noGrp="1"/>
          </p:cNvSpPr>
          <p:nvPr>
            <p:ph type="ftr" sz="quarter" idx="3"/>
          </p:nvPr>
        </p:nvSpPr>
        <p:spPr>
          <a:xfrm>
            <a:off x="3124200" y="6245225"/>
            <a:ext cx="2895600" cy="476250"/>
          </a:xfrm>
          <a:prstGeom prst="rect">
            <a:avLst/>
          </a:prstGeom>
          <a:noFill/>
          <a:ln>
            <a:noFill/>
          </a:ln>
        </p:spPr>
        <p:txBody>
          <a:bodyPr vert="horz" lIns="91440" tIns="45720" rIns="91440" bIns="45720" anchor="t"/>
          <a:lstStyle>
            <a:lvl1pPr marL="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1pPr>
            <a:lvl2pPr marL="4572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2pPr>
            <a:lvl3pPr marL="9144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3pPr>
            <a:lvl4pPr marL="13716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4pPr>
            <a:lvl5pPr marL="18288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5pPr>
          </a:lstStyle>
          <a:p>
            <a:pPr lvl="0" algn="ctr"/>
            <a:endParaRPr sz="140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048645" name="Title 1"/>
          <p:cNvSpPr>
            <a:spLocks noGrp="1"/>
          </p:cNvSpPr>
          <p:nvPr>
            <p:ph type="title"/>
          </p:nvPr>
        </p:nvSpPr>
        <p:spPr/>
        <p:txBody>
          <a:bodyPr/>
          <a:lstStyle/>
          <a:p>
            <a:r>
              <a:rPr lang="en-US" altLang="zh-CN" smtClean="0"/>
              <a:t>Click to edit Master title style</a:t>
            </a:r>
            <a:endParaRPr lang="zh-CN" altLang="en-US"/>
          </a:p>
        </p:txBody>
      </p:sp>
      <p:sp>
        <p:nvSpPr>
          <p:cNvPr id="1048578" name="Date Placeholder 1048577"/>
          <p:cNvSpPr>
            <a:spLocks noGrp="1"/>
          </p:cNvSpPr>
          <p:nvPr>
            <p:ph type="dt" sz="half" idx="2"/>
          </p:nvPr>
        </p:nvSpPr>
        <p:spPr>
          <a:xfrm>
            <a:off x="457200" y="6245225"/>
            <a:ext cx="2133600" cy="476250"/>
          </a:xfrm>
          <a:prstGeom prst="rect">
            <a:avLst/>
          </a:prstGeom>
          <a:noFill/>
          <a:ln>
            <a:noFill/>
          </a:ln>
        </p:spPr>
        <p:txBody>
          <a:bodyPr vert="horz" lIns="91440" tIns="45720" rIns="91440" bIns="45720" anchor="t"/>
          <a:lstStyle>
            <a:lvl1pPr marL="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1pPr>
            <a:lvl2pPr marL="4572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2pPr>
            <a:lvl3pPr marL="9144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3pPr>
            <a:lvl4pPr marL="13716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4pPr>
            <a:lvl5pPr marL="18288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5pPr>
          </a:lstStyle>
          <a:p>
            <a:pPr lvl="0"/>
            <a:fld id="{566ABCEB-ACFC-4714-9973-3DA970169C29}" type="datetime1">
              <a:rPr sz="1400"/>
              <a:pPr lvl="0"/>
              <a:t></a:t>
            </a:fld>
            <a:endParaRPr sz="1400"/>
          </a:p>
        </p:txBody>
      </p:sp>
      <p:sp>
        <p:nvSpPr>
          <p:cNvPr id="1048580" name="Slide Number Placeholder 1048579"/>
          <p:cNvSpPr>
            <a:spLocks noGrp="1"/>
          </p:cNvSpPr>
          <p:nvPr>
            <p:ph type="sldNum" sz="quarter" idx="4"/>
          </p:nvPr>
        </p:nvSpPr>
        <p:spPr>
          <a:xfrm>
            <a:off x="6553200" y="6245225"/>
            <a:ext cx="2133600" cy="476250"/>
          </a:xfrm>
          <a:prstGeom prst="rect">
            <a:avLst/>
          </a:prstGeom>
          <a:noFill/>
          <a:ln>
            <a:noFill/>
          </a:ln>
        </p:spPr>
        <p:txBody>
          <a:bodyPr vert="horz" lIns="91440" tIns="45720" rIns="91440" bIns="45720" anchor="t"/>
          <a:lstStyle>
            <a:lvl1pPr marL="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1pPr>
            <a:lvl2pPr marL="4572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2pPr>
            <a:lvl3pPr marL="9144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3pPr>
            <a:lvl4pPr marL="13716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4pPr>
            <a:lvl5pPr marL="18288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5pPr>
          </a:lstStyle>
          <a:p>
            <a:pPr lvl="0" algn="r"/>
            <a:fld id="{566ABCEB-ACFC-4714-9973-3DA970169C29}" type="slidenum">
              <a:rPr sz="1400"/>
              <a:pPr lvl="0" algn="r"/>
              <a:t>‹#›</a:t>
            </a:fld>
            <a:endParaRPr sz="1400"/>
          </a:p>
        </p:txBody>
      </p:sp>
      <p:sp>
        <p:nvSpPr>
          <p:cNvPr id="1048579" name="Footer Placeholder 1048578"/>
          <p:cNvSpPr>
            <a:spLocks noGrp="1"/>
          </p:cNvSpPr>
          <p:nvPr>
            <p:ph type="ftr" sz="quarter" idx="3"/>
          </p:nvPr>
        </p:nvSpPr>
        <p:spPr>
          <a:xfrm>
            <a:off x="3124200" y="6245225"/>
            <a:ext cx="2895600" cy="476250"/>
          </a:xfrm>
          <a:prstGeom prst="rect">
            <a:avLst/>
          </a:prstGeom>
          <a:noFill/>
          <a:ln>
            <a:noFill/>
          </a:ln>
        </p:spPr>
        <p:txBody>
          <a:bodyPr vert="horz" lIns="91440" tIns="45720" rIns="91440" bIns="45720" anchor="t"/>
          <a:lstStyle>
            <a:lvl1pPr marL="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1pPr>
            <a:lvl2pPr marL="4572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2pPr>
            <a:lvl3pPr marL="9144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3pPr>
            <a:lvl4pPr marL="13716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4pPr>
            <a:lvl5pPr marL="18288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5pPr>
          </a:lstStyle>
          <a:p>
            <a:pPr lvl="0" algn="ctr"/>
            <a:endParaRPr sz="140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1048578" name="Date Placeholder 1048577"/>
          <p:cNvSpPr>
            <a:spLocks noGrp="1"/>
          </p:cNvSpPr>
          <p:nvPr>
            <p:ph type="dt" sz="half" idx="2"/>
          </p:nvPr>
        </p:nvSpPr>
        <p:spPr>
          <a:xfrm>
            <a:off x="457200" y="6245225"/>
            <a:ext cx="2133600" cy="476250"/>
          </a:xfrm>
          <a:prstGeom prst="rect">
            <a:avLst/>
          </a:prstGeom>
          <a:noFill/>
          <a:ln>
            <a:noFill/>
          </a:ln>
        </p:spPr>
        <p:txBody>
          <a:bodyPr vert="horz" lIns="91440" tIns="45720" rIns="91440" bIns="45720" anchor="t"/>
          <a:lstStyle>
            <a:lvl1pPr marL="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1pPr>
            <a:lvl2pPr marL="4572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2pPr>
            <a:lvl3pPr marL="9144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3pPr>
            <a:lvl4pPr marL="13716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4pPr>
            <a:lvl5pPr marL="18288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5pPr>
          </a:lstStyle>
          <a:p>
            <a:pPr lvl="0"/>
            <a:fld id="{566ABCEB-ACFC-4714-9973-3DA970169C29}" type="datetime1">
              <a:rPr sz="1400"/>
              <a:pPr lvl="0"/>
              <a:t></a:t>
            </a:fld>
            <a:endParaRPr sz="1400"/>
          </a:p>
        </p:txBody>
      </p:sp>
      <p:sp>
        <p:nvSpPr>
          <p:cNvPr id="1048580" name="Slide Number Placeholder 1048579"/>
          <p:cNvSpPr>
            <a:spLocks noGrp="1"/>
          </p:cNvSpPr>
          <p:nvPr>
            <p:ph type="sldNum" sz="quarter" idx="4"/>
          </p:nvPr>
        </p:nvSpPr>
        <p:spPr>
          <a:xfrm>
            <a:off x="6553200" y="6245225"/>
            <a:ext cx="2133600" cy="476250"/>
          </a:xfrm>
          <a:prstGeom prst="rect">
            <a:avLst/>
          </a:prstGeom>
          <a:noFill/>
          <a:ln>
            <a:noFill/>
          </a:ln>
        </p:spPr>
        <p:txBody>
          <a:bodyPr vert="horz" lIns="91440" tIns="45720" rIns="91440" bIns="45720" anchor="t"/>
          <a:lstStyle>
            <a:lvl1pPr marL="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1pPr>
            <a:lvl2pPr marL="4572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2pPr>
            <a:lvl3pPr marL="9144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3pPr>
            <a:lvl4pPr marL="13716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4pPr>
            <a:lvl5pPr marL="18288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5pPr>
          </a:lstStyle>
          <a:p>
            <a:pPr lvl="0" algn="r"/>
            <a:fld id="{566ABCEB-ACFC-4714-9973-3DA970169C29}" type="slidenum">
              <a:rPr sz="1400"/>
              <a:pPr lvl="0" algn="r"/>
              <a:t>‹#›</a:t>
            </a:fld>
            <a:endParaRPr sz="1400"/>
          </a:p>
        </p:txBody>
      </p:sp>
      <p:sp>
        <p:nvSpPr>
          <p:cNvPr id="1048579" name="Footer Placeholder 1048578"/>
          <p:cNvSpPr>
            <a:spLocks noGrp="1"/>
          </p:cNvSpPr>
          <p:nvPr>
            <p:ph type="ftr" sz="quarter" idx="3"/>
          </p:nvPr>
        </p:nvSpPr>
        <p:spPr>
          <a:xfrm>
            <a:off x="3124200" y="6245225"/>
            <a:ext cx="2895600" cy="476250"/>
          </a:xfrm>
          <a:prstGeom prst="rect">
            <a:avLst/>
          </a:prstGeom>
          <a:noFill/>
          <a:ln>
            <a:noFill/>
          </a:ln>
        </p:spPr>
        <p:txBody>
          <a:bodyPr vert="horz" lIns="91440" tIns="45720" rIns="91440" bIns="45720" anchor="t"/>
          <a:lstStyle>
            <a:lvl1pPr marL="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1pPr>
            <a:lvl2pPr marL="4572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2pPr>
            <a:lvl3pPr marL="9144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3pPr>
            <a:lvl4pPr marL="13716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4pPr>
            <a:lvl5pPr marL="18288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5pPr>
          </a:lstStyle>
          <a:p>
            <a:pPr lvl="0" algn="ctr"/>
            <a:endParaRPr sz="140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048646" name="Title 1"/>
          <p:cNvSpPr>
            <a:spLocks noGrp="1"/>
          </p:cNvSpPr>
          <p:nvPr>
            <p:ph type="title"/>
          </p:nvPr>
        </p:nvSpPr>
        <p:spPr>
          <a:xfrm>
            <a:off x="629841" y="457200"/>
            <a:ext cx="2949177" cy="1600200"/>
          </a:xfrm>
        </p:spPr>
        <p:txBody>
          <a:bodyPr anchor="b"/>
          <a:lstStyle>
            <a:lvl1pPr>
              <a:defRPr sz="3200"/>
            </a:lvl1pPr>
          </a:lstStyle>
          <a:p>
            <a:r>
              <a:rPr lang="en-US" altLang="zh-CN" smtClean="0"/>
              <a:t>Click to edit Master title style</a:t>
            </a:r>
            <a:endParaRPr lang="zh-CN" altLang="en-US"/>
          </a:p>
        </p:txBody>
      </p:sp>
      <p:sp>
        <p:nvSpPr>
          <p:cNvPr id="1048647" name="Text Placeholder 3"/>
          <p:cNvSpPr>
            <a:spLocks noGrp="1"/>
          </p:cNvSpPr>
          <p:nvPr>
            <p:ph type="body" sz="half" idx="2"/>
          </p:nvPr>
        </p:nvSpPr>
        <p:spPr>
          <a:xfrm>
            <a:off x="629841" y="2057400"/>
            <a:ext cx="294917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ltLang="zh-CN" smtClean="0"/>
              <a:t>Click to edit Master text styles</a:t>
            </a:r>
          </a:p>
        </p:txBody>
      </p:sp>
      <p:sp>
        <p:nvSpPr>
          <p:cNvPr id="1048648" name="Content Placeholder 2"/>
          <p:cNvSpPr>
            <a:spLocks noGrp="1"/>
          </p:cNvSpPr>
          <p:nvPr>
            <p:ph idx="1"/>
          </p:nvPr>
        </p:nvSpPr>
        <p:spPr>
          <a:xfrm>
            <a:off x="3887391" y="987424"/>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p>
        </p:txBody>
      </p:sp>
      <p:sp>
        <p:nvSpPr>
          <p:cNvPr id="1048578" name="Date Placeholder 1048577"/>
          <p:cNvSpPr>
            <a:spLocks noGrp="1"/>
          </p:cNvSpPr>
          <p:nvPr>
            <p:ph type="dt" sz="half" idx="2"/>
          </p:nvPr>
        </p:nvSpPr>
        <p:spPr>
          <a:xfrm>
            <a:off x="457200" y="6245225"/>
            <a:ext cx="2133600" cy="476250"/>
          </a:xfrm>
          <a:prstGeom prst="rect">
            <a:avLst/>
          </a:prstGeom>
          <a:noFill/>
          <a:ln>
            <a:noFill/>
          </a:ln>
        </p:spPr>
        <p:txBody>
          <a:bodyPr vert="horz" lIns="91440" tIns="45720" rIns="91440" bIns="45720" anchor="t"/>
          <a:lstStyle>
            <a:lvl1pPr marL="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1pPr>
            <a:lvl2pPr marL="4572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2pPr>
            <a:lvl3pPr marL="9144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3pPr>
            <a:lvl4pPr marL="13716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4pPr>
            <a:lvl5pPr marL="18288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5pPr>
          </a:lstStyle>
          <a:p>
            <a:pPr lvl="0"/>
            <a:fld id="{566ABCEB-ACFC-4714-9973-3DA970169C29}" type="datetime1">
              <a:rPr sz="1400"/>
              <a:pPr lvl="0"/>
              <a:t></a:t>
            </a:fld>
            <a:endParaRPr sz="1400"/>
          </a:p>
        </p:txBody>
      </p:sp>
      <p:sp>
        <p:nvSpPr>
          <p:cNvPr id="1048580" name="Slide Number Placeholder 1048579"/>
          <p:cNvSpPr>
            <a:spLocks noGrp="1"/>
          </p:cNvSpPr>
          <p:nvPr>
            <p:ph type="sldNum" sz="quarter" idx="4"/>
          </p:nvPr>
        </p:nvSpPr>
        <p:spPr>
          <a:xfrm>
            <a:off x="6553200" y="6245225"/>
            <a:ext cx="2133600" cy="476250"/>
          </a:xfrm>
          <a:prstGeom prst="rect">
            <a:avLst/>
          </a:prstGeom>
          <a:noFill/>
          <a:ln>
            <a:noFill/>
          </a:ln>
        </p:spPr>
        <p:txBody>
          <a:bodyPr vert="horz" lIns="91440" tIns="45720" rIns="91440" bIns="45720" anchor="t"/>
          <a:lstStyle>
            <a:lvl1pPr marL="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1pPr>
            <a:lvl2pPr marL="4572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2pPr>
            <a:lvl3pPr marL="9144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3pPr>
            <a:lvl4pPr marL="13716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4pPr>
            <a:lvl5pPr marL="18288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5pPr>
          </a:lstStyle>
          <a:p>
            <a:pPr lvl="0" algn="r"/>
            <a:fld id="{566ABCEB-ACFC-4714-9973-3DA970169C29}" type="slidenum">
              <a:rPr sz="1400"/>
              <a:pPr lvl="0" algn="r"/>
              <a:t>‹#›</a:t>
            </a:fld>
            <a:endParaRPr sz="1400"/>
          </a:p>
        </p:txBody>
      </p:sp>
      <p:sp>
        <p:nvSpPr>
          <p:cNvPr id="1048579" name="Footer Placeholder 1048578"/>
          <p:cNvSpPr>
            <a:spLocks noGrp="1"/>
          </p:cNvSpPr>
          <p:nvPr>
            <p:ph type="ftr" sz="quarter" idx="3"/>
          </p:nvPr>
        </p:nvSpPr>
        <p:spPr>
          <a:xfrm>
            <a:off x="3124200" y="6245225"/>
            <a:ext cx="2895600" cy="476250"/>
          </a:xfrm>
          <a:prstGeom prst="rect">
            <a:avLst/>
          </a:prstGeom>
          <a:noFill/>
          <a:ln>
            <a:noFill/>
          </a:ln>
        </p:spPr>
        <p:txBody>
          <a:bodyPr vert="horz" lIns="91440" tIns="45720" rIns="91440" bIns="45720" anchor="t"/>
          <a:lstStyle>
            <a:lvl1pPr marL="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1pPr>
            <a:lvl2pPr marL="4572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2pPr>
            <a:lvl3pPr marL="9144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3pPr>
            <a:lvl4pPr marL="13716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4pPr>
            <a:lvl5pPr marL="18288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5pPr>
          </a:lstStyle>
          <a:p>
            <a:pPr lvl="0" algn="ctr"/>
            <a:endParaRPr sz="140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048649" name="Title 1"/>
          <p:cNvSpPr>
            <a:spLocks noGrp="1"/>
          </p:cNvSpPr>
          <p:nvPr>
            <p:ph type="title"/>
          </p:nvPr>
        </p:nvSpPr>
        <p:spPr>
          <a:xfrm>
            <a:off x="629841" y="457200"/>
            <a:ext cx="2949177" cy="1600200"/>
          </a:xfrm>
        </p:spPr>
        <p:txBody>
          <a:bodyPr anchor="b"/>
          <a:lstStyle>
            <a:lvl1pPr>
              <a:defRPr sz="3200"/>
            </a:lvl1pPr>
          </a:lstStyle>
          <a:p>
            <a:r>
              <a:rPr lang="en-US" altLang="zh-CN" smtClean="0"/>
              <a:t>Click to edit Master title style</a:t>
            </a:r>
            <a:endParaRPr lang="zh-CN" altLang="en-US"/>
          </a:p>
        </p:txBody>
      </p:sp>
      <p:sp>
        <p:nvSpPr>
          <p:cNvPr id="1048650" name="Text Placeholder 3"/>
          <p:cNvSpPr>
            <a:spLocks noGrp="1"/>
          </p:cNvSpPr>
          <p:nvPr>
            <p:ph type="body" sz="half" idx="2"/>
          </p:nvPr>
        </p:nvSpPr>
        <p:spPr>
          <a:xfrm>
            <a:off x="629841" y="2057400"/>
            <a:ext cx="294917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ltLang="zh-CN" smtClean="0"/>
              <a:t>Click to edit Master text styles</a:t>
            </a:r>
          </a:p>
        </p:txBody>
      </p:sp>
      <p:sp>
        <p:nvSpPr>
          <p:cNvPr id="1048651" name="Picture Placeholder 2"/>
          <p:cNvSpPr>
            <a:spLocks noGrp="1"/>
          </p:cNvSpPr>
          <p:nvPr>
            <p:ph type="pic" idx="1"/>
          </p:nvPr>
        </p:nvSpPr>
        <p:spPr>
          <a:xfrm>
            <a:off x="3887391" y="987424"/>
            <a:ext cx="4629150" cy="4873625"/>
          </a:xfrm>
        </p:spPr>
        <p:txBody>
          <a:bodyPr/>
          <a:lstStyle>
            <a:lvl1pPr marL="0" indent="0">
              <a:buNone/>
              <a:defRPr sz="3200"/>
            </a:lvl1pPr>
            <a:lvl2pPr marL="457200" indent="0">
              <a:buNone/>
              <a:defRPr sz="28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1048578" name="Date Placeholder 1048577"/>
          <p:cNvSpPr>
            <a:spLocks noGrp="1"/>
          </p:cNvSpPr>
          <p:nvPr>
            <p:ph type="dt" sz="half" idx="2"/>
          </p:nvPr>
        </p:nvSpPr>
        <p:spPr>
          <a:xfrm>
            <a:off x="457200" y="6245225"/>
            <a:ext cx="2133600" cy="476250"/>
          </a:xfrm>
          <a:prstGeom prst="rect">
            <a:avLst/>
          </a:prstGeom>
          <a:noFill/>
          <a:ln>
            <a:noFill/>
          </a:ln>
        </p:spPr>
        <p:txBody>
          <a:bodyPr vert="horz" lIns="91440" tIns="45720" rIns="91440" bIns="45720" anchor="t"/>
          <a:lstStyle>
            <a:lvl1pPr marL="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1pPr>
            <a:lvl2pPr marL="4572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2pPr>
            <a:lvl3pPr marL="9144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3pPr>
            <a:lvl4pPr marL="13716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4pPr>
            <a:lvl5pPr marL="18288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5pPr>
          </a:lstStyle>
          <a:p>
            <a:pPr lvl="0"/>
            <a:fld id="{566ABCEB-ACFC-4714-9973-3DA970169C29}" type="datetime1">
              <a:rPr sz="1400"/>
              <a:pPr lvl="0"/>
              <a:t></a:t>
            </a:fld>
            <a:endParaRPr sz="1400"/>
          </a:p>
        </p:txBody>
      </p:sp>
      <p:sp>
        <p:nvSpPr>
          <p:cNvPr id="1048580" name="Slide Number Placeholder 1048579"/>
          <p:cNvSpPr>
            <a:spLocks noGrp="1"/>
          </p:cNvSpPr>
          <p:nvPr>
            <p:ph type="sldNum" sz="quarter" idx="4"/>
          </p:nvPr>
        </p:nvSpPr>
        <p:spPr>
          <a:xfrm>
            <a:off x="6553200" y="6245225"/>
            <a:ext cx="2133600" cy="476250"/>
          </a:xfrm>
          <a:prstGeom prst="rect">
            <a:avLst/>
          </a:prstGeom>
          <a:noFill/>
          <a:ln>
            <a:noFill/>
          </a:ln>
        </p:spPr>
        <p:txBody>
          <a:bodyPr vert="horz" lIns="91440" tIns="45720" rIns="91440" bIns="45720" anchor="t"/>
          <a:lstStyle>
            <a:lvl1pPr marL="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1pPr>
            <a:lvl2pPr marL="4572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2pPr>
            <a:lvl3pPr marL="9144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3pPr>
            <a:lvl4pPr marL="13716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4pPr>
            <a:lvl5pPr marL="18288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5pPr>
          </a:lstStyle>
          <a:p>
            <a:pPr lvl="0" algn="r"/>
            <a:fld id="{566ABCEB-ACFC-4714-9973-3DA970169C29}" type="slidenum">
              <a:rPr sz="1400"/>
              <a:pPr lvl="0" algn="r"/>
              <a:t>‹#›</a:t>
            </a:fld>
            <a:endParaRPr sz="1400"/>
          </a:p>
        </p:txBody>
      </p:sp>
      <p:sp>
        <p:nvSpPr>
          <p:cNvPr id="1048579" name="Footer Placeholder 1048578"/>
          <p:cNvSpPr>
            <a:spLocks noGrp="1"/>
          </p:cNvSpPr>
          <p:nvPr>
            <p:ph type="ftr" sz="quarter" idx="3"/>
          </p:nvPr>
        </p:nvSpPr>
        <p:spPr>
          <a:xfrm>
            <a:off x="3124200" y="6245225"/>
            <a:ext cx="2895600" cy="476250"/>
          </a:xfrm>
          <a:prstGeom prst="rect">
            <a:avLst/>
          </a:prstGeom>
          <a:noFill/>
          <a:ln>
            <a:noFill/>
          </a:ln>
        </p:spPr>
        <p:txBody>
          <a:bodyPr vert="horz" lIns="91440" tIns="45720" rIns="91440" bIns="45720" anchor="t"/>
          <a:lstStyle>
            <a:lvl1pPr marL="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1pPr>
            <a:lvl2pPr marL="4572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2pPr>
            <a:lvl3pPr marL="9144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3pPr>
            <a:lvl4pPr marL="13716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4pPr>
            <a:lvl5pPr marL="18288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5pPr>
          </a:lstStyle>
          <a:p>
            <a:pPr lvl="0" algn="ctr"/>
            <a:endParaRPr sz="140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1048576" name="Title Placeholder 1048575"/>
          <p:cNvSpPr>
            <a:spLocks noGrp="1"/>
          </p:cNvSpPr>
          <p:nvPr>
            <p:ph type="title"/>
          </p:nvPr>
        </p:nvSpPr>
        <p:spPr>
          <a:xfrm>
            <a:off x="457200" y="274637"/>
            <a:ext cx="8229600" cy="1143000"/>
          </a:xfrm>
          <a:prstGeom prst="rect">
            <a:avLst/>
          </a:prstGeom>
          <a:noFill/>
          <a:ln>
            <a:noFill/>
          </a:ln>
        </p:spPr>
        <p:txBody>
          <a:bodyPr vert="horz" lIns="91440" tIns="45720" rIns="91440" bIns="45720" anchor="ctr"/>
          <a:lstStyle/>
          <a:p>
            <a:pPr lvl="0"/>
            <a:r>
              <a:rPr lang="en-US" altLang="en-US"/>
              <a:t>Click to edit Master title style</a:t>
            </a:r>
          </a:p>
        </p:txBody>
      </p:sp>
      <p:sp>
        <p:nvSpPr>
          <p:cNvPr id="1048577" name="Text Placeholder 1048576"/>
          <p:cNvSpPr>
            <a:spLocks noGrp="1"/>
          </p:cNvSpPr>
          <p:nvPr>
            <p:ph type="body" idx="1"/>
          </p:nvPr>
        </p:nvSpPr>
        <p:spPr>
          <a:xfrm>
            <a:off x="457200" y="1600200"/>
            <a:ext cx="8229600" cy="4525962"/>
          </a:xfrm>
          <a:prstGeom prst="rect">
            <a:avLst/>
          </a:prstGeom>
          <a:noFill/>
          <a:ln>
            <a:noFill/>
          </a:ln>
        </p:spPr>
        <p:txBody>
          <a:bodyPr vert="horz" lIns="91440" tIns="45720" rIns="91440" bIns="45720" anchor="t"/>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48578" name="Date Placeholder 1048577"/>
          <p:cNvSpPr>
            <a:spLocks noGrp="1"/>
          </p:cNvSpPr>
          <p:nvPr>
            <p:ph type="dt" sz="half" idx="2"/>
          </p:nvPr>
        </p:nvSpPr>
        <p:spPr>
          <a:xfrm>
            <a:off x="457200" y="6245225"/>
            <a:ext cx="2133600" cy="476250"/>
          </a:xfrm>
          <a:prstGeom prst="rect">
            <a:avLst/>
          </a:prstGeom>
          <a:noFill/>
          <a:ln>
            <a:noFill/>
          </a:ln>
        </p:spPr>
        <p:txBody>
          <a:bodyPr vert="horz" lIns="91440" tIns="45720" rIns="91440" bIns="45720" anchor="t"/>
          <a:lstStyle>
            <a:lvl1pPr marL="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1pPr>
            <a:lvl2pPr marL="4572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2pPr>
            <a:lvl3pPr marL="9144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3pPr>
            <a:lvl4pPr marL="13716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4pPr>
            <a:lvl5pPr marL="18288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5pPr>
          </a:lstStyle>
          <a:p>
            <a:pPr lvl="0"/>
            <a:fld id="{566ABCEB-ACFC-4714-9973-3DA970169C29}" type="datetime1">
              <a:rPr sz="1400"/>
              <a:pPr lvl="0"/>
              <a:t></a:t>
            </a:fld>
            <a:endParaRPr sz="1400"/>
          </a:p>
        </p:txBody>
      </p:sp>
      <p:sp>
        <p:nvSpPr>
          <p:cNvPr id="1048579" name="Footer Placeholder 1048578"/>
          <p:cNvSpPr>
            <a:spLocks noGrp="1"/>
          </p:cNvSpPr>
          <p:nvPr>
            <p:ph type="ftr" sz="quarter" idx="3"/>
          </p:nvPr>
        </p:nvSpPr>
        <p:spPr>
          <a:xfrm>
            <a:off x="3124200" y="6245225"/>
            <a:ext cx="2895600" cy="476250"/>
          </a:xfrm>
          <a:prstGeom prst="rect">
            <a:avLst/>
          </a:prstGeom>
          <a:noFill/>
          <a:ln>
            <a:noFill/>
          </a:ln>
        </p:spPr>
        <p:txBody>
          <a:bodyPr vert="horz" lIns="91440" tIns="45720" rIns="91440" bIns="45720" anchor="t"/>
          <a:lstStyle>
            <a:lvl1pPr marL="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1pPr>
            <a:lvl2pPr marL="4572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2pPr>
            <a:lvl3pPr marL="9144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3pPr>
            <a:lvl4pPr marL="13716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4pPr>
            <a:lvl5pPr marL="18288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5pPr>
          </a:lstStyle>
          <a:p>
            <a:pPr lvl="0" algn="ctr"/>
            <a:endParaRPr sz="1400"/>
          </a:p>
        </p:txBody>
      </p:sp>
      <p:sp>
        <p:nvSpPr>
          <p:cNvPr id="1048580" name="Slide Number Placeholder 1048579"/>
          <p:cNvSpPr>
            <a:spLocks noGrp="1"/>
          </p:cNvSpPr>
          <p:nvPr>
            <p:ph type="sldNum" sz="quarter" idx="4"/>
          </p:nvPr>
        </p:nvSpPr>
        <p:spPr>
          <a:xfrm>
            <a:off x="6553200" y="6245225"/>
            <a:ext cx="2133600" cy="476250"/>
          </a:xfrm>
          <a:prstGeom prst="rect">
            <a:avLst/>
          </a:prstGeom>
          <a:noFill/>
          <a:ln>
            <a:noFill/>
          </a:ln>
        </p:spPr>
        <p:txBody>
          <a:bodyPr vert="horz" lIns="91440" tIns="45720" rIns="91440" bIns="45720" anchor="t"/>
          <a:lstStyle>
            <a:lvl1pPr marL="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1pPr>
            <a:lvl2pPr marL="4572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2pPr>
            <a:lvl3pPr marL="9144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3pPr>
            <a:lvl4pPr marL="13716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4pPr>
            <a:lvl5pPr marL="18288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5pPr>
          </a:lstStyle>
          <a:p>
            <a:pPr lvl="0" algn="r"/>
            <a:fld id="{566ABCEB-ACFC-4714-9973-3DA970169C29}" type="slidenum">
              <a:rPr sz="1400"/>
              <a:pPr lvl="0" algn="r"/>
              <a:t>‹#›</a:t>
            </a:fld>
            <a:endParaRPr sz="1400"/>
          </a:p>
        </p:txBody>
      </p:sp>
    </p:spTree>
  </p:cSld>
  <p:clrMap bg1="lt1" tx1="dk1" bg2="dk2" tx2="lt2" accent1="accent1" accent2="accent2" accent3="accent3" accent4="accent4" accent5="accent5" accent6="accent6" hlink="hlink" folHlink="folHlink"/>
  <p:sldLayoutIdLst>
    <p:sldLayoutId id="2147483803" r:id="rId1"/>
    <p:sldLayoutId id="2147483804" r:id="rId2"/>
    <p:sldLayoutId id="2147483805" r:id="rId3"/>
    <p:sldLayoutId id="2147483806" r:id="rId4"/>
    <p:sldLayoutId id="2147483807" r:id="rId5"/>
    <p:sldLayoutId id="2147483808" r:id="rId6"/>
    <p:sldLayoutId id="2147483809" r:id="rId7"/>
    <p:sldLayoutId id="2147483810" r:id="rId8"/>
    <p:sldLayoutId id="2147483811" r:id="rId9"/>
    <p:sldLayoutId id="2147483812" r:id="rId10"/>
    <p:sldLayoutId id="2147483813" r:id="rId11"/>
  </p:sldLayoutIdLst>
  <p:txStyles>
    <p:titleStyle>
      <a:lvl1pPr marL="0" indent="0" algn="ctr" rtl="0" eaLnBrk="1" fontAlgn="base" latinLnBrk="1" hangingPunct="1">
        <a:lnSpc>
          <a:spcPct val="100000"/>
        </a:lnSpc>
        <a:spcBef>
          <a:spcPct val="0"/>
        </a:spcBef>
        <a:spcAft>
          <a:spcPct val="0"/>
        </a:spcAft>
        <a:buFontTx/>
        <a:buNone/>
        <a:defRPr sz="4400" b="0" i="0" u="none" baseline="0">
          <a:solidFill>
            <a:schemeClr val="lt2"/>
          </a:solidFill>
          <a:latin typeface="Arial" charset="0"/>
          <a:sym typeface="Arial" charset="0"/>
        </a:defRPr>
      </a:lvl1pPr>
    </p:titleStyle>
    <p:bodyStyle>
      <a:lvl1pPr marL="342900" indent="-342900" algn="l" rtl="0" eaLnBrk="1" fontAlgn="base" latinLnBrk="1" hangingPunct="1">
        <a:lnSpc>
          <a:spcPct val="100000"/>
        </a:lnSpc>
        <a:spcBef>
          <a:spcPct val="20000"/>
        </a:spcBef>
        <a:spcAft>
          <a:spcPct val="0"/>
        </a:spcAft>
        <a:buSzPct val="100000"/>
        <a:buFontTx/>
        <a:buChar char="•"/>
        <a:defRPr sz="3200" b="0" i="0" u="none" baseline="0">
          <a:solidFill>
            <a:schemeClr val="dk1"/>
          </a:solidFill>
          <a:latin typeface="Arial" charset="0"/>
          <a:sym typeface="Arial" charset="0"/>
        </a:defRPr>
      </a:lvl1pPr>
      <a:lvl2pPr marL="742950" indent="-285750" algn="l" rtl="0" eaLnBrk="1" fontAlgn="base" latinLnBrk="1" hangingPunct="1">
        <a:lnSpc>
          <a:spcPct val="100000"/>
        </a:lnSpc>
        <a:spcBef>
          <a:spcPct val="20000"/>
        </a:spcBef>
        <a:spcAft>
          <a:spcPct val="0"/>
        </a:spcAft>
        <a:buSzPct val="100000"/>
        <a:buFontTx/>
        <a:buChar char="–"/>
        <a:defRPr sz="2800" b="0" i="0" u="none" baseline="0">
          <a:solidFill>
            <a:schemeClr val="dk1"/>
          </a:solidFill>
          <a:latin typeface="Arial" charset="0"/>
          <a:sym typeface="Arial" charset="0"/>
        </a:defRPr>
      </a:lvl2pPr>
      <a:lvl3pPr marL="1143000" indent="-228600" algn="l" rtl="0" eaLnBrk="1" fontAlgn="base" latinLnBrk="1" hangingPunct="1">
        <a:lnSpc>
          <a:spcPct val="100000"/>
        </a:lnSpc>
        <a:spcBef>
          <a:spcPct val="20000"/>
        </a:spcBef>
        <a:spcAft>
          <a:spcPct val="0"/>
        </a:spcAft>
        <a:buSzPct val="100000"/>
        <a:buFontTx/>
        <a:buChar char="•"/>
        <a:defRPr sz="2400" b="0" i="0" u="none" baseline="0">
          <a:solidFill>
            <a:schemeClr val="dk1"/>
          </a:solidFill>
          <a:latin typeface="Arial" charset="0"/>
          <a:sym typeface="Arial" charset="0"/>
        </a:defRPr>
      </a:lvl3pPr>
      <a:lvl4pPr marL="1600200" indent="-228600" algn="l" rtl="0" eaLnBrk="1" fontAlgn="base" latinLnBrk="1" hangingPunct="1">
        <a:lnSpc>
          <a:spcPct val="100000"/>
        </a:lnSpc>
        <a:spcBef>
          <a:spcPct val="20000"/>
        </a:spcBef>
        <a:spcAft>
          <a:spcPct val="0"/>
        </a:spcAft>
        <a:buSzPct val="100000"/>
        <a:buFontTx/>
        <a:buChar char="–"/>
        <a:defRPr sz="2000" b="0" i="0" u="none" baseline="0">
          <a:solidFill>
            <a:schemeClr val="dk1"/>
          </a:solidFill>
          <a:latin typeface="Arial" charset="0"/>
          <a:sym typeface="Arial" charset="0"/>
        </a:defRPr>
      </a:lvl4pPr>
      <a:lvl5pPr marL="2057400" indent="-228600" algn="l" rtl="0" eaLnBrk="1" fontAlgn="base" latinLnBrk="1" hangingPunct="1">
        <a:lnSpc>
          <a:spcPct val="100000"/>
        </a:lnSpc>
        <a:spcBef>
          <a:spcPct val="20000"/>
        </a:spcBef>
        <a:spcAft>
          <a:spcPct val="0"/>
        </a:spcAft>
        <a:buSzPct val="100000"/>
        <a:buFontTx/>
        <a:buChar char="»"/>
        <a:defRPr sz="2000" b="0" i="0" u="none" baseline="0">
          <a:solidFill>
            <a:schemeClr val="dk1"/>
          </a:solidFill>
          <a:latin typeface="Arial" charset="0"/>
          <a:sym typeface="Arial" charset="0"/>
        </a:defRPr>
      </a:lvl5pPr>
    </p:bodyStyle>
    <p:otherStyle>
      <a:lvl1pPr marL="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1pPr>
      <a:lvl2pPr marL="4572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2pPr>
      <a:lvl3pPr marL="9144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3pPr>
      <a:lvl4pPr marL="13716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4pPr>
      <a:lvl5pPr marL="18288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5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ustomXml" Target="../ink/ink1.xml"/><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7" name="Title 1048596"/>
          <p:cNvSpPr>
            <a:spLocks noGrp="1"/>
          </p:cNvSpPr>
          <p:nvPr>
            <p:ph type="ctrTitle"/>
          </p:nvPr>
        </p:nvSpPr>
        <p:spPr>
          <a:xfrm>
            <a:off x="428596" y="357166"/>
            <a:ext cx="7772400" cy="1470025"/>
          </a:xfrm>
          <a:prstGeom prst="rect">
            <a:avLst/>
          </a:prstGeom>
          <a:noFill/>
          <a:ln>
            <a:noFill/>
          </a:ln>
        </p:spPr>
        <p:txBody>
          <a:bodyPr vert="horz" lIns="91440" tIns="45720" rIns="91440" bIns="45720" anchor="t"/>
          <a:lstStyle>
            <a:lvl1pPr algn="ctr">
              <a:defRPr sz="4400"/>
            </a:lvl1pPr>
          </a:lstStyle>
          <a:p>
            <a:r>
              <a:rPr lang="en-US" altLang="en-US" dirty="0"/>
              <a:t>The </a:t>
            </a:r>
            <a:r>
              <a:rPr lang="en-US" altLang="en-US" dirty="0" err="1"/>
              <a:t>Khilji</a:t>
            </a:r>
            <a:r>
              <a:rPr lang="en-US" altLang="en-US" dirty="0"/>
              <a:t> (</a:t>
            </a:r>
            <a:r>
              <a:rPr lang="en-US" altLang="en-US" dirty="0" err="1"/>
              <a:t>Khalji</a:t>
            </a:r>
            <a:r>
              <a:rPr lang="en-US" altLang="en-US" dirty="0"/>
              <a:t>) </a:t>
            </a:r>
            <a:r>
              <a:rPr lang="en-US" altLang="en-US" dirty="0" smtClean="0"/>
              <a:t>Dynasty</a:t>
            </a:r>
            <a:endParaRPr lang="en-US" altLang="en-US" dirty="0"/>
          </a:p>
        </p:txBody>
      </p:sp>
      <p:sp>
        <p:nvSpPr>
          <p:cNvPr id="1048598" name="Subtitle 1048597"/>
          <p:cNvSpPr>
            <a:spLocks noGrp="1"/>
          </p:cNvSpPr>
          <p:nvPr>
            <p:ph type="subTitle" idx="1"/>
          </p:nvPr>
        </p:nvSpPr>
        <p:spPr>
          <a:xfrm>
            <a:off x="1285852" y="1714488"/>
            <a:ext cx="7000924" cy="1752600"/>
          </a:xfrm>
          <a:prstGeom prst="rect">
            <a:avLst/>
          </a:prstGeom>
          <a:noFill/>
          <a:ln>
            <a:noFill/>
          </a:ln>
        </p:spPr>
        <p:txBody>
          <a:bodyPr vert="horz" lIns="91440" tIns="45720" rIns="91440" bIns="45720" anchor="t"/>
          <a:lstStyle>
            <a:lvl1pPr marL="0" algn="ctr">
              <a:buFontTx/>
              <a:buNone/>
              <a:defRPr sz="3200">
                <a:solidFill>
                  <a:schemeClr val="dk1"/>
                </a:solidFill>
              </a:defRPr>
            </a:lvl1pPr>
            <a:lvl2pPr marL="457200" algn="ctr">
              <a:buFontTx/>
              <a:buNone/>
            </a:lvl2pPr>
            <a:lvl3pPr marL="914400" algn="ctr">
              <a:buFontTx/>
              <a:buNone/>
            </a:lvl3pPr>
            <a:lvl4pPr marL="1371600" algn="ctr">
              <a:buFontTx/>
              <a:buNone/>
            </a:lvl4pPr>
            <a:lvl5pPr marL="1828800" algn="ctr">
              <a:buFontTx/>
              <a:buNone/>
            </a:lvl5pPr>
          </a:lstStyle>
          <a:p>
            <a:r>
              <a:t>Problems of succession </a:t>
            </a:r>
            <a:r>
              <a:rPr/>
              <a:t>and </a:t>
            </a:r>
            <a:r>
              <a:rPr smtClean="0"/>
              <a:t>pow</a:t>
            </a:r>
            <a:r>
              <a:rPr lang="en-IN" dirty="0" smtClean="0"/>
              <a:t>e</a:t>
            </a:r>
            <a:r>
              <a:rPr smtClean="0"/>
              <a:t>r</a:t>
            </a:r>
            <a:endParaRPr lang="en-IN" dirty="0" smtClean="0"/>
          </a:p>
          <a:p>
            <a:r>
              <a:rPr smtClean="0"/>
              <a:t>transfers</a:t>
            </a:r>
            <a:endParaRPr/>
          </a:p>
        </p:txBody>
      </p:sp>
      <p:sp>
        <p:nvSpPr>
          <p:cNvPr id="4" name="Subtitle 1048597"/>
          <p:cNvSpPr txBox="1">
            <a:spLocks/>
          </p:cNvSpPr>
          <p:nvPr/>
        </p:nvSpPr>
        <p:spPr>
          <a:xfrm>
            <a:off x="1643042" y="3429000"/>
            <a:ext cx="7286676" cy="2109790"/>
          </a:xfrm>
          <a:prstGeom prst="rect">
            <a:avLst/>
          </a:prstGeom>
          <a:noFill/>
          <a:ln>
            <a:noFill/>
          </a:ln>
        </p:spPr>
        <p:txBody>
          <a:bodyPr vert="horz" lIns="91440" tIns="45720" rIns="91440" bIns="45720" anchor="t"/>
          <a:lstStyle>
            <a:lvl1pPr marL="0" algn="ctr">
              <a:buFontTx/>
              <a:buNone/>
              <a:defRPr sz="3200">
                <a:solidFill>
                  <a:schemeClr val="dk1"/>
                </a:solidFill>
              </a:defRPr>
            </a:lvl1pPr>
            <a:lvl2pPr marL="457200" algn="ctr">
              <a:buFontTx/>
              <a:buNone/>
            </a:lvl2pPr>
            <a:lvl3pPr marL="914400" algn="ctr">
              <a:buFontTx/>
              <a:buNone/>
            </a:lvl3pPr>
            <a:lvl4pPr marL="1371600" algn="ctr">
              <a:buFontTx/>
              <a:buNone/>
            </a:lvl4pPr>
            <a:lvl5pPr marL="1828800" algn="ctr">
              <a:buFontTx/>
              <a:buNone/>
            </a:lvl5pPr>
          </a:lstStyle>
          <a:p>
            <a:pPr marL="108000" marR="0" lvl="0" indent="0" algn="r" defTabSz="914400" rtl="0" eaLnBrk="1" fontAlgn="base" latinLnBrk="1" hangingPunct="1">
              <a:lnSpc>
                <a:spcPct val="100000"/>
              </a:lnSpc>
              <a:spcBef>
                <a:spcPct val="20000"/>
              </a:spcBef>
              <a:spcAft>
                <a:spcPct val="0"/>
              </a:spcAft>
              <a:buClrTx/>
              <a:buSzPct val="100000"/>
              <a:buFontTx/>
              <a:buNone/>
              <a:tabLst/>
              <a:defRPr/>
            </a:pPr>
            <a:endParaRPr kumimoji="0" lang="en-IN" sz="2400" b="0" i="0" u="none" strike="noStrike" kern="0" cap="none" spc="0" normalizeH="0" baseline="0" noProof="0" dirty="0" smtClean="0">
              <a:ln>
                <a:noFill/>
              </a:ln>
              <a:solidFill>
                <a:schemeClr val="dk1"/>
              </a:solidFill>
              <a:effectLst/>
              <a:uLnTx/>
              <a:uFillTx/>
              <a:latin typeface="Arial" charset="0"/>
              <a:sym typeface="Arial" charset="0"/>
            </a:endParaRPr>
          </a:p>
          <a:p>
            <a:pPr marL="108000" marR="0" lvl="0" indent="0" algn="r" defTabSz="914400" rtl="0" eaLnBrk="1" fontAlgn="base" latinLnBrk="1" hangingPunct="1">
              <a:lnSpc>
                <a:spcPct val="100000"/>
              </a:lnSpc>
              <a:spcBef>
                <a:spcPct val="20000"/>
              </a:spcBef>
              <a:spcAft>
                <a:spcPct val="0"/>
              </a:spcAft>
              <a:buClrTx/>
              <a:buSzPct val="100000"/>
              <a:buFontTx/>
              <a:buNone/>
              <a:tabLst/>
              <a:defRPr/>
            </a:pPr>
            <a:endParaRPr lang="en-IN" sz="2400" dirty="0" smtClean="0"/>
          </a:p>
          <a:p>
            <a:pPr marL="108000" marR="0" lvl="0" indent="0" algn="r" defTabSz="914400" rtl="0" eaLnBrk="1" fontAlgn="base" latinLnBrk="1" hangingPunct="1">
              <a:lnSpc>
                <a:spcPct val="100000"/>
              </a:lnSpc>
              <a:spcBef>
                <a:spcPct val="20000"/>
              </a:spcBef>
              <a:spcAft>
                <a:spcPct val="0"/>
              </a:spcAft>
              <a:buClrTx/>
              <a:buSzPct val="100000"/>
              <a:buFontTx/>
              <a:buNone/>
              <a:tabLst/>
              <a:defRPr/>
            </a:pPr>
            <a:r>
              <a:rPr kumimoji="0" lang="en-IN" sz="2400" b="0" i="0" u="none" strike="noStrike" kern="0" cap="none" spc="0" normalizeH="0" baseline="0" noProof="0" dirty="0" err="1" smtClean="0">
                <a:ln>
                  <a:noFill/>
                </a:ln>
                <a:solidFill>
                  <a:srgbClr val="FF0000"/>
                </a:solidFill>
                <a:effectLst/>
                <a:uLnTx/>
                <a:uFillTx/>
                <a:latin typeface="Arial" charset="0"/>
                <a:sym typeface="Arial" charset="0"/>
              </a:rPr>
              <a:t>Qumar</a:t>
            </a:r>
            <a:r>
              <a:rPr kumimoji="0" lang="en-IN" sz="2400" b="0" i="0" u="none" strike="noStrike" kern="0" cap="none" spc="0" normalizeH="0" noProof="0" dirty="0" smtClean="0">
                <a:ln>
                  <a:noFill/>
                </a:ln>
                <a:solidFill>
                  <a:srgbClr val="FF0000"/>
                </a:solidFill>
                <a:effectLst/>
                <a:uLnTx/>
                <a:uFillTx/>
                <a:latin typeface="Arial" charset="0"/>
                <a:sym typeface="Arial" charset="0"/>
              </a:rPr>
              <a:t> </a:t>
            </a:r>
            <a:r>
              <a:rPr kumimoji="0" lang="en-IN" sz="2400" b="0" i="0" u="none" strike="noStrike" kern="0" cap="none" spc="0" normalizeH="0" noProof="0" dirty="0" err="1" smtClean="0">
                <a:ln>
                  <a:noFill/>
                </a:ln>
                <a:solidFill>
                  <a:srgbClr val="FF0000"/>
                </a:solidFill>
                <a:effectLst/>
                <a:uLnTx/>
                <a:uFillTx/>
                <a:latin typeface="Arial" charset="0"/>
                <a:sym typeface="Arial" charset="0"/>
              </a:rPr>
              <a:t>Rabani</a:t>
            </a:r>
            <a:endParaRPr kumimoji="0" lang="en-IN" sz="2400" b="0" i="0" u="none" strike="noStrike" kern="0" cap="none" spc="0" normalizeH="0" noProof="0" dirty="0" smtClean="0">
              <a:ln>
                <a:noFill/>
              </a:ln>
              <a:solidFill>
                <a:srgbClr val="FF0000"/>
              </a:solidFill>
              <a:effectLst/>
              <a:uLnTx/>
              <a:uFillTx/>
              <a:latin typeface="Arial" charset="0"/>
              <a:sym typeface="Arial" charset="0"/>
            </a:endParaRPr>
          </a:p>
          <a:p>
            <a:pPr marL="108000" marR="0" lvl="0" indent="0" algn="r" defTabSz="914400" rtl="0" eaLnBrk="1" fontAlgn="base" latinLnBrk="1" hangingPunct="1">
              <a:lnSpc>
                <a:spcPct val="100000"/>
              </a:lnSpc>
              <a:spcBef>
                <a:spcPct val="20000"/>
              </a:spcBef>
              <a:spcAft>
                <a:spcPct val="0"/>
              </a:spcAft>
              <a:buClrTx/>
              <a:buSzPct val="100000"/>
              <a:buFontTx/>
              <a:buNone/>
              <a:tabLst/>
              <a:defRPr/>
            </a:pPr>
            <a:r>
              <a:rPr lang="en-IN" sz="2000" baseline="0" dirty="0" smtClean="0">
                <a:solidFill>
                  <a:srgbClr val="0070C0"/>
                </a:solidFill>
              </a:rPr>
              <a:t> Assistant Professor (History</a:t>
            </a:r>
            <a:r>
              <a:rPr lang="en-IN" baseline="0" dirty="0" smtClean="0">
                <a:solidFill>
                  <a:srgbClr val="0070C0"/>
                </a:solidFill>
              </a:rPr>
              <a:t>)</a:t>
            </a:r>
          </a:p>
          <a:p>
            <a:pPr marL="0" marR="0" lvl="0" indent="0" algn="r" defTabSz="914400" rtl="0" eaLnBrk="1" fontAlgn="base" latinLnBrk="1" hangingPunct="1">
              <a:lnSpc>
                <a:spcPct val="100000"/>
              </a:lnSpc>
              <a:spcBef>
                <a:spcPct val="20000"/>
              </a:spcBef>
              <a:spcAft>
                <a:spcPct val="0"/>
              </a:spcAft>
              <a:buClrTx/>
              <a:buSzPct val="100000"/>
              <a:buFontTx/>
              <a:buNone/>
              <a:tabLst/>
              <a:defRPr/>
            </a:pPr>
            <a:r>
              <a:rPr kumimoji="0" lang="en-IN" sz="1800" b="0" i="0" u="none" strike="noStrike" kern="0" cap="none" spc="0" normalizeH="0" noProof="0" dirty="0" smtClean="0">
                <a:ln>
                  <a:noFill/>
                </a:ln>
                <a:solidFill>
                  <a:schemeClr val="dk1"/>
                </a:solidFill>
                <a:effectLst/>
                <a:uLnTx/>
                <a:uFillTx/>
                <a:latin typeface="Arial" charset="0"/>
                <a:sym typeface="Arial" charset="0"/>
              </a:rPr>
              <a:t>Govt. PG College Rajouri</a:t>
            </a:r>
            <a:endParaRPr kumimoji="0" lang="en-US" sz="1800" b="0" i="0" u="none" strike="noStrike" kern="0" cap="none" spc="0" normalizeH="0" baseline="0" noProof="0" dirty="0">
              <a:ln>
                <a:noFill/>
              </a:ln>
              <a:solidFill>
                <a:schemeClr val="dk1"/>
              </a:solidFill>
              <a:effectLst/>
              <a:uLnTx/>
              <a:uFillTx/>
              <a:latin typeface="Arial" charset="0"/>
              <a:sym typeface="Arial"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13" name="Title 1048612"/>
          <p:cNvSpPr>
            <a:spLocks noGrp="1"/>
          </p:cNvSpPr>
          <p:nvPr>
            <p:ph type="title"/>
          </p:nvPr>
        </p:nvSpPr>
        <p:spPr>
          <a:xfrm>
            <a:off x="457200" y="274637"/>
            <a:ext cx="8229600" cy="1143000"/>
          </a:xfrm>
          <a:prstGeom prst="rect">
            <a:avLst/>
          </a:prstGeom>
          <a:noFill/>
          <a:ln>
            <a:noFill/>
          </a:ln>
        </p:spPr>
        <p:txBody>
          <a:bodyPr vert="horz" lIns="91440" tIns="45720" rIns="91440" bIns="45720" anchor="t"/>
          <a:lstStyle>
            <a:lvl1pPr marL="0" indent="0" algn="ctr" rtl="0" eaLnBrk="1" fontAlgn="base" latinLnBrk="1" hangingPunct="1">
              <a:lnSpc>
                <a:spcPct val="100000"/>
              </a:lnSpc>
              <a:spcBef>
                <a:spcPct val="0"/>
              </a:spcBef>
              <a:spcAft>
                <a:spcPct val="0"/>
              </a:spcAft>
              <a:buFontTx/>
              <a:buNone/>
              <a:defRPr sz="4400" b="0" i="0" u="none" baseline="0">
                <a:solidFill>
                  <a:schemeClr val="lt2"/>
                </a:solidFill>
                <a:latin typeface="Arial" charset="0"/>
                <a:sym typeface="Arial" charset="0"/>
              </a:defRPr>
            </a:lvl1pPr>
          </a:lstStyle>
          <a:p>
            <a:r>
              <a:rPr lang="en-US" altLang="en-US" dirty="0" err="1"/>
              <a:t>Khilji</a:t>
            </a:r>
            <a:r>
              <a:rPr lang="en-US" altLang="en-US" dirty="0"/>
              <a:t> </a:t>
            </a:r>
            <a:r>
              <a:rPr lang="en-US" altLang="en-US" dirty="0" smtClean="0"/>
              <a:t>reforms-military</a:t>
            </a:r>
            <a:endParaRPr lang="en-US" altLang="en-US" dirty="0"/>
          </a:p>
        </p:txBody>
      </p:sp>
      <p:sp>
        <p:nvSpPr>
          <p:cNvPr id="1048614" name="Text Placeholder 1048613"/>
          <p:cNvSpPr>
            <a:spLocks noGrp="1"/>
          </p:cNvSpPr>
          <p:nvPr>
            <p:ph type="body" idx="1"/>
          </p:nvPr>
        </p:nvSpPr>
        <p:spPr>
          <a:xfrm>
            <a:off x="457200" y="1600200"/>
            <a:ext cx="8229600" cy="4525962"/>
          </a:xfrm>
          <a:prstGeom prst="rect">
            <a:avLst/>
          </a:prstGeom>
          <a:noFill/>
          <a:ln>
            <a:noFill/>
          </a:ln>
        </p:spPr>
        <p:txBody>
          <a:bodyPr vert="horz" lIns="91440" tIns="45720" rIns="91440" bIns="45720" anchor="t"/>
          <a:lstStyle>
            <a:lvl1pPr marL="342900" indent="-342900" algn="l" rtl="0" eaLnBrk="1" fontAlgn="base" latinLnBrk="1" hangingPunct="1">
              <a:lnSpc>
                <a:spcPct val="100000"/>
              </a:lnSpc>
              <a:spcBef>
                <a:spcPct val="20000"/>
              </a:spcBef>
              <a:spcAft>
                <a:spcPct val="0"/>
              </a:spcAft>
              <a:buSzPct val="100000"/>
              <a:buFontTx/>
              <a:buChar char="•"/>
              <a:defRPr sz="3200" b="0" i="0" u="none" baseline="0">
                <a:solidFill>
                  <a:schemeClr val="dk1"/>
                </a:solidFill>
                <a:latin typeface="Arial" charset="0"/>
                <a:sym typeface="Arial" charset="0"/>
              </a:defRPr>
            </a:lvl1pPr>
            <a:lvl2pPr marL="742950" indent="-285750" algn="l" rtl="0" eaLnBrk="1" fontAlgn="base" latinLnBrk="1" hangingPunct="1">
              <a:lnSpc>
                <a:spcPct val="100000"/>
              </a:lnSpc>
              <a:spcBef>
                <a:spcPct val="20000"/>
              </a:spcBef>
              <a:spcAft>
                <a:spcPct val="0"/>
              </a:spcAft>
              <a:buSzPct val="100000"/>
              <a:buFontTx/>
              <a:buChar char="–"/>
              <a:defRPr sz="2800" b="0" i="0" u="none" baseline="0">
                <a:solidFill>
                  <a:schemeClr val="dk1"/>
                </a:solidFill>
                <a:latin typeface="Arial" charset="0"/>
                <a:sym typeface="Arial" charset="0"/>
              </a:defRPr>
            </a:lvl2pPr>
            <a:lvl3pPr marL="1143000" indent="-228600" algn="l" rtl="0" eaLnBrk="1" fontAlgn="base" latinLnBrk="1" hangingPunct="1">
              <a:lnSpc>
                <a:spcPct val="100000"/>
              </a:lnSpc>
              <a:spcBef>
                <a:spcPct val="20000"/>
              </a:spcBef>
              <a:spcAft>
                <a:spcPct val="0"/>
              </a:spcAft>
              <a:buSzPct val="100000"/>
              <a:buFontTx/>
              <a:buChar char="•"/>
              <a:defRPr sz="2400" b="0" i="0" u="none" baseline="0">
                <a:solidFill>
                  <a:schemeClr val="dk1"/>
                </a:solidFill>
                <a:latin typeface="Arial" charset="0"/>
                <a:sym typeface="Arial" charset="0"/>
              </a:defRPr>
            </a:lvl3pPr>
            <a:lvl4pPr marL="1600200" indent="-228600" algn="l" rtl="0" eaLnBrk="1" fontAlgn="base" latinLnBrk="1" hangingPunct="1">
              <a:lnSpc>
                <a:spcPct val="100000"/>
              </a:lnSpc>
              <a:spcBef>
                <a:spcPct val="20000"/>
              </a:spcBef>
              <a:spcAft>
                <a:spcPct val="0"/>
              </a:spcAft>
              <a:buSzPct val="100000"/>
              <a:buFontTx/>
              <a:buChar char="–"/>
              <a:defRPr sz="2000" b="0" i="0" u="none" baseline="0">
                <a:solidFill>
                  <a:schemeClr val="dk1"/>
                </a:solidFill>
                <a:latin typeface="Arial" charset="0"/>
                <a:sym typeface="Arial" charset="0"/>
              </a:defRPr>
            </a:lvl4pPr>
            <a:lvl5pPr marL="2057400" indent="-228600" algn="l" rtl="0" eaLnBrk="1" fontAlgn="base" latinLnBrk="1" hangingPunct="1">
              <a:lnSpc>
                <a:spcPct val="100000"/>
              </a:lnSpc>
              <a:spcBef>
                <a:spcPct val="20000"/>
              </a:spcBef>
              <a:spcAft>
                <a:spcPct val="0"/>
              </a:spcAft>
              <a:buSzPct val="100000"/>
              <a:buFontTx/>
              <a:buChar char="»"/>
              <a:defRPr sz="2000" b="0" i="0" u="none" baseline="0">
                <a:solidFill>
                  <a:schemeClr val="dk1"/>
                </a:solidFill>
                <a:latin typeface="Arial" charset="0"/>
                <a:sym typeface="Arial" charset="0"/>
              </a:defRPr>
            </a:lvl5pPr>
          </a:lstStyle>
          <a:p>
            <a:pPr lvl="0"/>
            <a:r>
              <a:rPr lang="en-US" altLang="en-US" dirty="0"/>
              <a:t>Treasure from raids and economic reforms funds Military improvements</a:t>
            </a:r>
          </a:p>
          <a:p>
            <a:pPr lvl="1"/>
            <a:r>
              <a:rPr lang="en-US" altLang="en-US" dirty="0"/>
              <a:t>Branding and registration of horses</a:t>
            </a:r>
          </a:p>
          <a:p>
            <a:pPr lvl="1"/>
            <a:r>
              <a:rPr lang="en-US" altLang="en-US" dirty="0"/>
              <a:t>Role calls for soldiers </a:t>
            </a:r>
          </a:p>
          <a:p>
            <a:pPr lvl="1"/>
            <a:r>
              <a:rPr lang="en-US" altLang="en-US" dirty="0"/>
              <a:t>Regulation of horse trade</a:t>
            </a:r>
          </a:p>
          <a:p>
            <a:pPr lvl="1"/>
            <a:r>
              <a:rPr lang="en-US" altLang="en-US" dirty="0"/>
              <a:t>Fixed and regular cash salaries for soldiers </a:t>
            </a:r>
            <a:endParaRPr lang="en-US" altLang="en-US" dirty="0" smtClean="0"/>
          </a:p>
          <a:p>
            <a:pPr lvl="1">
              <a:buNone/>
            </a:pPr>
            <a:r>
              <a:rPr lang="en-US" altLang="en-US" dirty="0" smtClean="0"/>
              <a:t>reduces </a:t>
            </a:r>
            <a:r>
              <a:rPr lang="en-US" altLang="en-US" dirty="0"/>
              <a:t>reliance on </a:t>
            </a:r>
            <a:r>
              <a:rPr lang="en-US" altLang="en-US" dirty="0" err="1"/>
              <a:t>iqtas</a:t>
            </a:r>
            <a:endParaRPr lang="en-US" altLang="en-US" dirty="0"/>
          </a:p>
          <a:p>
            <a:pPr lvl="1"/>
            <a:r>
              <a:rPr lang="en-US" altLang="en-US" dirty="0"/>
              <a:t>Ample supplies assured through economic </a:t>
            </a:r>
            <a:endParaRPr lang="en-US" altLang="en-US" dirty="0" smtClean="0"/>
          </a:p>
          <a:p>
            <a:pPr lvl="1">
              <a:buNone/>
            </a:pPr>
            <a:r>
              <a:rPr lang="en-US" altLang="en-US" dirty="0" smtClean="0"/>
              <a:t>reforms</a:t>
            </a:r>
            <a:endParaRPr lang="en-US" altLang="en-US" dirty="0"/>
          </a:p>
          <a:p>
            <a:pPr lvl="1">
              <a:buNone/>
            </a:pPr>
            <a:endParaRPr lang="en-US" alt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15" name="Title 1048614"/>
          <p:cNvSpPr>
            <a:spLocks noGrp="1"/>
          </p:cNvSpPr>
          <p:nvPr>
            <p:ph type="title"/>
          </p:nvPr>
        </p:nvSpPr>
        <p:spPr>
          <a:xfrm>
            <a:off x="457200" y="274637"/>
            <a:ext cx="8229600" cy="1143000"/>
          </a:xfrm>
          <a:prstGeom prst="rect">
            <a:avLst/>
          </a:prstGeom>
          <a:noFill/>
          <a:ln>
            <a:noFill/>
          </a:ln>
        </p:spPr>
        <p:txBody>
          <a:bodyPr vert="horz" lIns="91440" tIns="45720" rIns="91440" bIns="45720" anchor="t"/>
          <a:lstStyle>
            <a:lvl1pPr marL="0" indent="0" algn="ctr" rtl="0" eaLnBrk="1" fontAlgn="base" latinLnBrk="1" hangingPunct="1">
              <a:lnSpc>
                <a:spcPct val="100000"/>
              </a:lnSpc>
              <a:spcBef>
                <a:spcPct val="0"/>
              </a:spcBef>
              <a:spcAft>
                <a:spcPct val="0"/>
              </a:spcAft>
              <a:buFontTx/>
              <a:buNone/>
              <a:defRPr sz="4400" b="0" i="0" u="none" baseline="0">
                <a:solidFill>
                  <a:schemeClr val="lt2"/>
                </a:solidFill>
                <a:latin typeface="Arial" charset="0"/>
                <a:sym typeface="Arial" charset="0"/>
              </a:defRPr>
            </a:lvl1pPr>
          </a:lstStyle>
          <a:p>
            <a:r>
              <a:rPr lang="en-US" altLang="en-US"/>
              <a:t>Iqta Reforms</a:t>
            </a:r>
          </a:p>
        </p:txBody>
      </p:sp>
      <p:sp>
        <p:nvSpPr>
          <p:cNvPr id="1048616" name="Text Placeholder 1048615"/>
          <p:cNvSpPr>
            <a:spLocks noGrp="1"/>
          </p:cNvSpPr>
          <p:nvPr>
            <p:ph type="body" idx="1"/>
          </p:nvPr>
        </p:nvSpPr>
        <p:spPr>
          <a:xfrm>
            <a:off x="457200" y="1600200"/>
            <a:ext cx="7829576" cy="4525962"/>
          </a:xfrm>
          <a:prstGeom prst="rect">
            <a:avLst/>
          </a:prstGeom>
          <a:noFill/>
          <a:ln>
            <a:noFill/>
          </a:ln>
        </p:spPr>
        <p:txBody>
          <a:bodyPr vert="horz" lIns="91440" tIns="45720" rIns="91440" bIns="45720" anchor="t"/>
          <a:lstStyle>
            <a:lvl1pPr marL="342900" indent="-342900" algn="l" rtl="0" eaLnBrk="1" fontAlgn="base" latinLnBrk="1" hangingPunct="1">
              <a:lnSpc>
                <a:spcPct val="100000"/>
              </a:lnSpc>
              <a:spcBef>
                <a:spcPct val="20000"/>
              </a:spcBef>
              <a:spcAft>
                <a:spcPct val="0"/>
              </a:spcAft>
              <a:buSzPct val="100000"/>
              <a:buFontTx/>
              <a:buChar char="•"/>
              <a:defRPr sz="3200" b="0" i="0" u="none" baseline="0">
                <a:solidFill>
                  <a:schemeClr val="dk1"/>
                </a:solidFill>
                <a:latin typeface="Arial" charset="0"/>
                <a:sym typeface="Arial" charset="0"/>
              </a:defRPr>
            </a:lvl1pPr>
            <a:lvl2pPr marL="742950" indent="-285750" algn="l" rtl="0" eaLnBrk="1" fontAlgn="base" latinLnBrk="1" hangingPunct="1">
              <a:lnSpc>
                <a:spcPct val="100000"/>
              </a:lnSpc>
              <a:spcBef>
                <a:spcPct val="20000"/>
              </a:spcBef>
              <a:spcAft>
                <a:spcPct val="0"/>
              </a:spcAft>
              <a:buSzPct val="100000"/>
              <a:buFontTx/>
              <a:buChar char="–"/>
              <a:defRPr sz="2800" b="0" i="0" u="none" baseline="0">
                <a:solidFill>
                  <a:schemeClr val="dk1"/>
                </a:solidFill>
                <a:latin typeface="Arial" charset="0"/>
                <a:sym typeface="Arial" charset="0"/>
              </a:defRPr>
            </a:lvl2pPr>
            <a:lvl3pPr marL="1143000" indent="-228600" algn="l" rtl="0" eaLnBrk="1" fontAlgn="base" latinLnBrk="1" hangingPunct="1">
              <a:lnSpc>
                <a:spcPct val="100000"/>
              </a:lnSpc>
              <a:spcBef>
                <a:spcPct val="20000"/>
              </a:spcBef>
              <a:spcAft>
                <a:spcPct val="0"/>
              </a:spcAft>
              <a:buSzPct val="100000"/>
              <a:buFontTx/>
              <a:buChar char="•"/>
              <a:defRPr sz="2400" b="0" i="0" u="none" baseline="0">
                <a:solidFill>
                  <a:schemeClr val="dk1"/>
                </a:solidFill>
                <a:latin typeface="Arial" charset="0"/>
                <a:sym typeface="Arial" charset="0"/>
              </a:defRPr>
            </a:lvl3pPr>
            <a:lvl4pPr marL="1600200" indent="-228600" algn="l" rtl="0" eaLnBrk="1" fontAlgn="base" latinLnBrk="1" hangingPunct="1">
              <a:lnSpc>
                <a:spcPct val="100000"/>
              </a:lnSpc>
              <a:spcBef>
                <a:spcPct val="20000"/>
              </a:spcBef>
              <a:spcAft>
                <a:spcPct val="0"/>
              </a:spcAft>
              <a:buSzPct val="100000"/>
              <a:buFontTx/>
              <a:buChar char="–"/>
              <a:defRPr sz="2000" b="0" i="0" u="none" baseline="0">
                <a:solidFill>
                  <a:schemeClr val="dk1"/>
                </a:solidFill>
                <a:latin typeface="Arial" charset="0"/>
                <a:sym typeface="Arial" charset="0"/>
              </a:defRPr>
            </a:lvl4pPr>
            <a:lvl5pPr marL="2057400" indent="-228600" algn="l" rtl="0" eaLnBrk="1" fontAlgn="base" latinLnBrk="1" hangingPunct="1">
              <a:lnSpc>
                <a:spcPct val="100000"/>
              </a:lnSpc>
              <a:spcBef>
                <a:spcPct val="20000"/>
              </a:spcBef>
              <a:spcAft>
                <a:spcPct val="0"/>
              </a:spcAft>
              <a:buSzPct val="100000"/>
              <a:buFontTx/>
              <a:buChar char="»"/>
              <a:defRPr sz="2000" b="0" i="0" u="none" baseline="0">
                <a:solidFill>
                  <a:schemeClr val="dk1"/>
                </a:solidFill>
                <a:latin typeface="Arial" charset="0"/>
                <a:sym typeface="Arial" charset="0"/>
              </a:defRPr>
            </a:lvl5pPr>
          </a:lstStyle>
          <a:p>
            <a:pPr lvl="0">
              <a:lnSpc>
                <a:spcPct val="90000"/>
              </a:lnSpc>
            </a:pPr>
            <a:r>
              <a:rPr lang="en-US" altLang="en-US" sz="2400" dirty="0" err="1"/>
              <a:t>Iqtas</a:t>
            </a:r>
            <a:r>
              <a:rPr lang="en-US" altLang="en-US" sz="2400" dirty="0"/>
              <a:t> accessed and registered to reduce fraud and </a:t>
            </a:r>
            <a:endParaRPr lang="en-US" altLang="en-US" sz="2400" dirty="0" smtClean="0"/>
          </a:p>
          <a:p>
            <a:pPr lvl="0">
              <a:lnSpc>
                <a:spcPct val="90000"/>
              </a:lnSpc>
              <a:buNone/>
            </a:pPr>
            <a:r>
              <a:rPr lang="en-US" altLang="en-US" sz="2400" dirty="0" smtClean="0"/>
              <a:t>corruption</a:t>
            </a:r>
            <a:endParaRPr lang="en-US" altLang="en-US" sz="2400" dirty="0"/>
          </a:p>
          <a:p>
            <a:pPr lvl="0">
              <a:lnSpc>
                <a:spcPct val="90000"/>
              </a:lnSpc>
            </a:pPr>
            <a:r>
              <a:rPr lang="en-US" altLang="en-US" sz="2400" dirty="0"/>
              <a:t>Not hereditary, but assigned for a limited use, </a:t>
            </a:r>
            <a:r>
              <a:rPr lang="en-US" altLang="en-US" sz="2400" dirty="0" smtClean="0"/>
              <a:t>revert </a:t>
            </a:r>
          </a:p>
          <a:p>
            <a:pPr lvl="0">
              <a:lnSpc>
                <a:spcPct val="90000"/>
              </a:lnSpc>
              <a:buNone/>
            </a:pPr>
            <a:r>
              <a:rPr lang="en-US" altLang="en-US" sz="2400" dirty="0" smtClean="0"/>
              <a:t>to </a:t>
            </a:r>
            <a:r>
              <a:rPr lang="en-US" altLang="en-US" sz="2400" dirty="0"/>
              <a:t>treasure at end of appointment </a:t>
            </a:r>
            <a:r>
              <a:rPr lang="en-US" altLang="en-US" sz="2400" dirty="0" smtClean="0"/>
              <a:t>period</a:t>
            </a:r>
            <a:endParaRPr lang="en-US" altLang="en-US" sz="2400" dirty="0"/>
          </a:p>
          <a:p>
            <a:pPr lvl="0">
              <a:lnSpc>
                <a:spcPct val="90000"/>
              </a:lnSpc>
            </a:pPr>
            <a:r>
              <a:rPr lang="en-US" altLang="en-US" sz="2400" dirty="0"/>
              <a:t>Sizes kept small, holdings scattered to </a:t>
            </a:r>
            <a:r>
              <a:rPr lang="en-US" altLang="en-US" sz="2400" dirty="0" smtClean="0"/>
              <a:t>reduce </a:t>
            </a:r>
          </a:p>
          <a:p>
            <a:pPr lvl="0">
              <a:lnSpc>
                <a:spcPct val="90000"/>
              </a:lnSpc>
              <a:buNone/>
            </a:pPr>
            <a:r>
              <a:rPr lang="en-US" altLang="en-US" sz="2400" dirty="0" smtClean="0"/>
              <a:t>influence </a:t>
            </a:r>
            <a:r>
              <a:rPr lang="en-US" altLang="en-US" sz="2400" dirty="0"/>
              <a:t>of </a:t>
            </a:r>
            <a:r>
              <a:rPr lang="en-US" altLang="en-US" sz="2400" dirty="0" err="1"/>
              <a:t>iqta</a:t>
            </a:r>
            <a:r>
              <a:rPr lang="en-US" altLang="en-US" sz="2400" dirty="0"/>
              <a:t> holders</a:t>
            </a:r>
          </a:p>
          <a:p>
            <a:pPr lvl="0">
              <a:lnSpc>
                <a:spcPct val="90000"/>
              </a:lnSpc>
            </a:pPr>
            <a:r>
              <a:rPr lang="en-US" altLang="en-US" sz="2400" dirty="0"/>
              <a:t>Share of taxes from </a:t>
            </a:r>
            <a:r>
              <a:rPr lang="en-US" altLang="en-US" sz="2400" dirty="0" err="1"/>
              <a:t>Iqtas</a:t>
            </a:r>
            <a:r>
              <a:rPr lang="en-US" altLang="en-US" sz="2400" dirty="0"/>
              <a:t> reduced for </a:t>
            </a:r>
            <a:endParaRPr lang="en-US" altLang="en-US" sz="2400" dirty="0" smtClean="0"/>
          </a:p>
          <a:p>
            <a:pPr lvl="0">
              <a:lnSpc>
                <a:spcPct val="90000"/>
              </a:lnSpc>
              <a:buNone/>
            </a:pPr>
            <a:r>
              <a:rPr lang="en-US" altLang="en-US" sz="2400" dirty="0" err="1" smtClean="0"/>
              <a:t>chahalgani</a:t>
            </a:r>
            <a:r>
              <a:rPr lang="en-US" altLang="en-US" sz="2400" dirty="0" smtClean="0"/>
              <a:t>, </a:t>
            </a:r>
            <a:r>
              <a:rPr lang="en-US" altLang="en-US" sz="2400" dirty="0"/>
              <a:t>other nobility and headmen, </a:t>
            </a:r>
            <a:endParaRPr lang="en-US" altLang="en-US" sz="2400" dirty="0" smtClean="0"/>
          </a:p>
          <a:p>
            <a:pPr lvl="0">
              <a:lnSpc>
                <a:spcPct val="90000"/>
              </a:lnSpc>
              <a:buNone/>
            </a:pPr>
            <a:r>
              <a:rPr lang="en-US" altLang="en-US" sz="2400" dirty="0" smtClean="0"/>
              <a:t>reducing </a:t>
            </a:r>
            <a:r>
              <a:rPr lang="en-US" altLang="en-US" sz="2400" dirty="0"/>
              <a:t>their income, increasing the share of the </a:t>
            </a:r>
            <a:endParaRPr lang="en-US" altLang="en-US" sz="2400" dirty="0" smtClean="0"/>
          </a:p>
          <a:p>
            <a:pPr lvl="0">
              <a:lnSpc>
                <a:spcPct val="90000"/>
              </a:lnSpc>
              <a:buNone/>
            </a:pPr>
            <a:r>
              <a:rPr lang="en-US" altLang="en-US" sz="2400" dirty="0" smtClean="0"/>
              <a:t>treasury</a:t>
            </a:r>
            <a:endParaRPr lang="en-US" altLang="en-US" sz="24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17" name="Title 1048616"/>
          <p:cNvSpPr>
            <a:spLocks noGrp="1"/>
          </p:cNvSpPr>
          <p:nvPr>
            <p:ph type="title"/>
          </p:nvPr>
        </p:nvSpPr>
        <p:spPr>
          <a:xfrm>
            <a:off x="457200" y="274637"/>
            <a:ext cx="8229600" cy="1143000"/>
          </a:xfrm>
          <a:prstGeom prst="rect">
            <a:avLst/>
          </a:prstGeom>
          <a:noFill/>
          <a:ln>
            <a:noFill/>
          </a:ln>
        </p:spPr>
        <p:txBody>
          <a:bodyPr vert="horz" lIns="91440" tIns="45720" rIns="91440" bIns="45720" anchor="t"/>
          <a:lstStyle>
            <a:lvl1pPr marL="0" indent="0" algn="ctr" rtl="0" eaLnBrk="1" fontAlgn="base" latinLnBrk="1" hangingPunct="1">
              <a:lnSpc>
                <a:spcPct val="100000"/>
              </a:lnSpc>
              <a:spcBef>
                <a:spcPct val="0"/>
              </a:spcBef>
              <a:spcAft>
                <a:spcPct val="0"/>
              </a:spcAft>
              <a:buFontTx/>
              <a:buNone/>
              <a:defRPr sz="4400" b="0" i="0" u="none" baseline="0">
                <a:solidFill>
                  <a:schemeClr val="lt2"/>
                </a:solidFill>
                <a:latin typeface="Arial" charset="0"/>
                <a:sym typeface="Arial" charset="0"/>
              </a:defRPr>
            </a:lvl1pPr>
          </a:lstStyle>
          <a:p>
            <a:r>
              <a:t>Market Reforms</a:t>
            </a:r>
          </a:p>
        </p:txBody>
      </p:sp>
      <p:sp>
        <p:nvSpPr>
          <p:cNvPr id="1048618" name="Text Placeholder 1048617"/>
          <p:cNvSpPr>
            <a:spLocks noGrp="1"/>
          </p:cNvSpPr>
          <p:nvPr>
            <p:ph type="body" idx="1"/>
          </p:nvPr>
        </p:nvSpPr>
        <p:spPr>
          <a:xfrm>
            <a:off x="142844" y="1357298"/>
            <a:ext cx="8786874" cy="4768864"/>
          </a:xfrm>
          <a:prstGeom prst="rect">
            <a:avLst/>
          </a:prstGeom>
          <a:noFill/>
          <a:ln>
            <a:noFill/>
          </a:ln>
        </p:spPr>
        <p:txBody>
          <a:bodyPr vert="horz" lIns="91440" tIns="45720" rIns="91440" bIns="45720" anchor="t"/>
          <a:lstStyle>
            <a:lvl1pPr marL="342900" indent="-342900" algn="l" rtl="0" eaLnBrk="1" fontAlgn="base" latinLnBrk="1" hangingPunct="1">
              <a:lnSpc>
                <a:spcPct val="100000"/>
              </a:lnSpc>
              <a:spcBef>
                <a:spcPct val="20000"/>
              </a:spcBef>
              <a:spcAft>
                <a:spcPct val="0"/>
              </a:spcAft>
              <a:buSzPct val="100000"/>
              <a:buFontTx/>
              <a:buChar char="•"/>
              <a:defRPr sz="3200" b="0" i="0" u="none" baseline="0">
                <a:solidFill>
                  <a:schemeClr val="dk1"/>
                </a:solidFill>
                <a:latin typeface="Arial" charset="0"/>
                <a:sym typeface="Arial" charset="0"/>
              </a:defRPr>
            </a:lvl1pPr>
            <a:lvl2pPr marL="742950" indent="-285750" algn="l" rtl="0" eaLnBrk="1" fontAlgn="base" latinLnBrk="1" hangingPunct="1">
              <a:lnSpc>
                <a:spcPct val="100000"/>
              </a:lnSpc>
              <a:spcBef>
                <a:spcPct val="20000"/>
              </a:spcBef>
              <a:spcAft>
                <a:spcPct val="0"/>
              </a:spcAft>
              <a:buSzPct val="100000"/>
              <a:buFontTx/>
              <a:buChar char="–"/>
              <a:defRPr sz="2800" b="0" i="0" u="none" baseline="0">
                <a:solidFill>
                  <a:schemeClr val="dk1"/>
                </a:solidFill>
                <a:latin typeface="Arial" charset="0"/>
                <a:sym typeface="Arial" charset="0"/>
              </a:defRPr>
            </a:lvl2pPr>
            <a:lvl3pPr marL="1143000" indent="-228600" algn="l" rtl="0" eaLnBrk="1" fontAlgn="base" latinLnBrk="1" hangingPunct="1">
              <a:lnSpc>
                <a:spcPct val="100000"/>
              </a:lnSpc>
              <a:spcBef>
                <a:spcPct val="20000"/>
              </a:spcBef>
              <a:spcAft>
                <a:spcPct val="0"/>
              </a:spcAft>
              <a:buSzPct val="100000"/>
              <a:buFontTx/>
              <a:buChar char="•"/>
              <a:defRPr sz="2400" b="0" i="0" u="none" baseline="0">
                <a:solidFill>
                  <a:schemeClr val="dk1"/>
                </a:solidFill>
                <a:latin typeface="Arial" charset="0"/>
                <a:sym typeface="Arial" charset="0"/>
              </a:defRPr>
            </a:lvl3pPr>
            <a:lvl4pPr marL="1600200" indent="-228600" algn="l" rtl="0" eaLnBrk="1" fontAlgn="base" latinLnBrk="1" hangingPunct="1">
              <a:lnSpc>
                <a:spcPct val="100000"/>
              </a:lnSpc>
              <a:spcBef>
                <a:spcPct val="20000"/>
              </a:spcBef>
              <a:spcAft>
                <a:spcPct val="0"/>
              </a:spcAft>
              <a:buSzPct val="100000"/>
              <a:buFontTx/>
              <a:buChar char="–"/>
              <a:defRPr sz="2000" b="0" i="0" u="none" baseline="0">
                <a:solidFill>
                  <a:schemeClr val="dk1"/>
                </a:solidFill>
                <a:latin typeface="Arial" charset="0"/>
                <a:sym typeface="Arial" charset="0"/>
              </a:defRPr>
            </a:lvl4pPr>
            <a:lvl5pPr marL="2057400" indent="-228600" algn="l" rtl="0" eaLnBrk="1" fontAlgn="base" latinLnBrk="1" hangingPunct="1">
              <a:lnSpc>
                <a:spcPct val="100000"/>
              </a:lnSpc>
              <a:spcBef>
                <a:spcPct val="20000"/>
              </a:spcBef>
              <a:spcAft>
                <a:spcPct val="0"/>
              </a:spcAft>
              <a:buSzPct val="100000"/>
              <a:buFontTx/>
              <a:buChar char="»"/>
              <a:defRPr sz="2000" b="0" i="0" u="none" baseline="0">
                <a:solidFill>
                  <a:schemeClr val="dk1"/>
                </a:solidFill>
                <a:latin typeface="Arial" charset="0"/>
                <a:sym typeface="Arial" charset="0"/>
              </a:defRPr>
            </a:lvl5pPr>
          </a:lstStyle>
          <a:p>
            <a:pPr lvl="0">
              <a:lnSpc>
                <a:spcPct val="90000"/>
              </a:lnSpc>
            </a:pPr>
            <a:r>
              <a:rPr lang="en-US" sz="2800" dirty="0"/>
              <a:t>Grain prices in cities and towns regulated to prevent excessive profits and ensure regular supply even in times of scarcity</a:t>
            </a:r>
          </a:p>
          <a:p>
            <a:pPr lvl="0">
              <a:lnSpc>
                <a:spcPct val="90000"/>
              </a:lnSpc>
            </a:pPr>
            <a:r>
              <a:rPr lang="en-US" sz="2800" dirty="0"/>
              <a:t>Markets for different goods created, regulated by </a:t>
            </a:r>
            <a:endParaRPr lang="en-US" sz="2800" dirty="0" smtClean="0"/>
          </a:p>
          <a:p>
            <a:pPr lvl="0">
              <a:lnSpc>
                <a:spcPct val="90000"/>
              </a:lnSpc>
              <a:buNone/>
            </a:pPr>
            <a:r>
              <a:rPr lang="en-US" sz="2800" dirty="0" smtClean="0"/>
              <a:t>officers </a:t>
            </a:r>
            <a:r>
              <a:rPr lang="en-US" sz="2800" dirty="0"/>
              <a:t>inspecting goods for quality, weights, </a:t>
            </a:r>
            <a:r>
              <a:rPr lang="en-US" sz="2800" dirty="0" smtClean="0"/>
              <a:t>and</a:t>
            </a:r>
          </a:p>
          <a:p>
            <a:pPr lvl="0">
              <a:lnSpc>
                <a:spcPct val="90000"/>
              </a:lnSpc>
              <a:buNone/>
            </a:pPr>
            <a:r>
              <a:rPr lang="en-US" sz="2800" dirty="0" smtClean="0"/>
              <a:t>measures</a:t>
            </a:r>
            <a:endParaRPr lang="en-US" sz="2800" dirty="0"/>
          </a:p>
          <a:p>
            <a:pPr lvl="0">
              <a:lnSpc>
                <a:spcPct val="90000"/>
              </a:lnSpc>
            </a:pPr>
            <a:r>
              <a:rPr lang="en-US" sz="2800" dirty="0"/>
              <a:t>Safety along trade routes increases, market towns </a:t>
            </a:r>
            <a:endParaRPr lang="en-US" sz="2800" dirty="0" smtClean="0"/>
          </a:p>
          <a:p>
            <a:pPr lvl="0">
              <a:lnSpc>
                <a:spcPct val="90000"/>
              </a:lnSpc>
              <a:buNone/>
            </a:pPr>
            <a:r>
              <a:rPr lang="en-US" sz="2800" dirty="0" smtClean="0"/>
              <a:t>proliferate </a:t>
            </a:r>
            <a:r>
              <a:rPr lang="en-US" sz="2800" dirty="0"/>
              <a:t>starting in this period</a:t>
            </a:r>
          </a:p>
          <a:p>
            <a:pPr lvl="0">
              <a:lnSpc>
                <a:spcPct val="90000"/>
              </a:lnSpc>
            </a:pPr>
            <a:r>
              <a:rPr lang="en-US" sz="2800" dirty="0"/>
              <a:t>Registration of Merchants, advances made for </a:t>
            </a:r>
            <a:endParaRPr lang="en-US" sz="2800" dirty="0" smtClean="0"/>
          </a:p>
          <a:p>
            <a:pPr lvl="0">
              <a:lnSpc>
                <a:spcPct val="90000"/>
              </a:lnSpc>
              <a:buNone/>
            </a:pPr>
            <a:r>
              <a:rPr lang="en-US" sz="2800" dirty="0" smtClean="0"/>
              <a:t>certain </a:t>
            </a:r>
            <a:r>
              <a:rPr lang="en-US" sz="2800" dirty="0"/>
              <a:t>trade goods from treasury</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19" name="Title 1048618"/>
          <p:cNvSpPr>
            <a:spLocks noGrp="1"/>
          </p:cNvSpPr>
          <p:nvPr>
            <p:ph type="title"/>
          </p:nvPr>
        </p:nvSpPr>
        <p:spPr>
          <a:xfrm>
            <a:off x="457200" y="274637"/>
            <a:ext cx="8229600" cy="1143000"/>
          </a:xfrm>
          <a:prstGeom prst="rect">
            <a:avLst/>
          </a:prstGeom>
          <a:noFill/>
          <a:ln>
            <a:noFill/>
          </a:ln>
        </p:spPr>
        <p:txBody>
          <a:bodyPr vert="horz" lIns="91440" tIns="45720" rIns="91440" bIns="45720" anchor="t"/>
          <a:lstStyle>
            <a:lvl1pPr marL="0" indent="0" algn="ctr" rtl="0" eaLnBrk="1" fontAlgn="base" latinLnBrk="1" hangingPunct="1">
              <a:lnSpc>
                <a:spcPct val="100000"/>
              </a:lnSpc>
              <a:spcBef>
                <a:spcPct val="0"/>
              </a:spcBef>
              <a:spcAft>
                <a:spcPct val="0"/>
              </a:spcAft>
              <a:buFontTx/>
              <a:buNone/>
              <a:defRPr sz="4400" b="0" i="0" u="none" baseline="0">
                <a:solidFill>
                  <a:schemeClr val="lt2"/>
                </a:solidFill>
                <a:latin typeface="Arial" charset="0"/>
                <a:sym typeface="Arial" charset="0"/>
              </a:defRPr>
            </a:lvl1pPr>
          </a:lstStyle>
          <a:p>
            <a:r>
              <a:rPr lang="en-US" altLang="en-US" dirty="0"/>
              <a:t>Controls over </a:t>
            </a:r>
            <a:r>
              <a:rPr lang="en-US" altLang="en-US" dirty="0" err="1" smtClean="0"/>
              <a:t>Chahalgani</a:t>
            </a:r>
            <a:endParaRPr lang="en-US" altLang="en-US" dirty="0"/>
          </a:p>
        </p:txBody>
      </p:sp>
      <p:sp>
        <p:nvSpPr>
          <p:cNvPr id="1048620" name="Text Placeholder 1048619"/>
          <p:cNvSpPr>
            <a:spLocks noGrp="1"/>
          </p:cNvSpPr>
          <p:nvPr>
            <p:ph type="body" idx="1"/>
          </p:nvPr>
        </p:nvSpPr>
        <p:spPr>
          <a:xfrm>
            <a:off x="457200" y="1600200"/>
            <a:ext cx="8229600" cy="4525962"/>
          </a:xfrm>
          <a:prstGeom prst="rect">
            <a:avLst/>
          </a:prstGeom>
          <a:noFill/>
          <a:ln>
            <a:noFill/>
          </a:ln>
        </p:spPr>
        <p:txBody>
          <a:bodyPr vert="horz" lIns="91440" tIns="45720" rIns="91440" bIns="45720" anchor="t"/>
          <a:lstStyle>
            <a:lvl1pPr marL="342900" indent="-342900" algn="l" rtl="0" eaLnBrk="1" fontAlgn="base" latinLnBrk="1" hangingPunct="1">
              <a:lnSpc>
                <a:spcPct val="100000"/>
              </a:lnSpc>
              <a:spcBef>
                <a:spcPct val="20000"/>
              </a:spcBef>
              <a:spcAft>
                <a:spcPct val="0"/>
              </a:spcAft>
              <a:buSzPct val="100000"/>
              <a:buFontTx/>
              <a:buChar char="•"/>
              <a:defRPr sz="3200" b="0" i="0" u="none" baseline="0">
                <a:solidFill>
                  <a:schemeClr val="dk1"/>
                </a:solidFill>
                <a:latin typeface="Arial" charset="0"/>
                <a:sym typeface="Arial" charset="0"/>
              </a:defRPr>
            </a:lvl1pPr>
            <a:lvl2pPr marL="742950" indent="-285750" algn="l" rtl="0" eaLnBrk="1" fontAlgn="base" latinLnBrk="1" hangingPunct="1">
              <a:lnSpc>
                <a:spcPct val="100000"/>
              </a:lnSpc>
              <a:spcBef>
                <a:spcPct val="20000"/>
              </a:spcBef>
              <a:spcAft>
                <a:spcPct val="0"/>
              </a:spcAft>
              <a:buSzPct val="100000"/>
              <a:buFontTx/>
              <a:buChar char="–"/>
              <a:defRPr sz="2800" b="0" i="0" u="none" baseline="0">
                <a:solidFill>
                  <a:schemeClr val="dk1"/>
                </a:solidFill>
                <a:latin typeface="Arial" charset="0"/>
                <a:sym typeface="Arial" charset="0"/>
              </a:defRPr>
            </a:lvl2pPr>
            <a:lvl3pPr marL="1143000" indent="-228600" algn="l" rtl="0" eaLnBrk="1" fontAlgn="base" latinLnBrk="1" hangingPunct="1">
              <a:lnSpc>
                <a:spcPct val="100000"/>
              </a:lnSpc>
              <a:spcBef>
                <a:spcPct val="20000"/>
              </a:spcBef>
              <a:spcAft>
                <a:spcPct val="0"/>
              </a:spcAft>
              <a:buSzPct val="100000"/>
              <a:buFontTx/>
              <a:buChar char="•"/>
              <a:defRPr sz="2400" b="0" i="0" u="none" baseline="0">
                <a:solidFill>
                  <a:schemeClr val="dk1"/>
                </a:solidFill>
                <a:latin typeface="Arial" charset="0"/>
                <a:sym typeface="Arial" charset="0"/>
              </a:defRPr>
            </a:lvl3pPr>
            <a:lvl4pPr marL="1600200" indent="-228600" algn="l" rtl="0" eaLnBrk="1" fontAlgn="base" latinLnBrk="1" hangingPunct="1">
              <a:lnSpc>
                <a:spcPct val="100000"/>
              </a:lnSpc>
              <a:spcBef>
                <a:spcPct val="20000"/>
              </a:spcBef>
              <a:spcAft>
                <a:spcPct val="0"/>
              </a:spcAft>
              <a:buSzPct val="100000"/>
              <a:buFontTx/>
              <a:buChar char="–"/>
              <a:defRPr sz="2000" b="0" i="0" u="none" baseline="0">
                <a:solidFill>
                  <a:schemeClr val="dk1"/>
                </a:solidFill>
                <a:latin typeface="Arial" charset="0"/>
                <a:sym typeface="Arial" charset="0"/>
              </a:defRPr>
            </a:lvl4pPr>
            <a:lvl5pPr marL="2057400" indent="-228600" algn="l" rtl="0" eaLnBrk="1" fontAlgn="base" latinLnBrk="1" hangingPunct="1">
              <a:lnSpc>
                <a:spcPct val="100000"/>
              </a:lnSpc>
              <a:spcBef>
                <a:spcPct val="20000"/>
              </a:spcBef>
              <a:spcAft>
                <a:spcPct val="0"/>
              </a:spcAft>
              <a:buSzPct val="100000"/>
              <a:buFontTx/>
              <a:buChar char="»"/>
              <a:defRPr sz="2000" b="0" i="0" u="none" baseline="0">
                <a:solidFill>
                  <a:schemeClr val="dk1"/>
                </a:solidFill>
                <a:latin typeface="Arial" charset="0"/>
                <a:sym typeface="Arial" charset="0"/>
              </a:defRPr>
            </a:lvl5pPr>
          </a:lstStyle>
          <a:p>
            <a:r>
              <a:t>Reduced income from reforms, </a:t>
            </a:r>
            <a:r>
              <a:rPr/>
              <a:t>control </a:t>
            </a:r>
            <a:endParaRPr lang="en-IN" dirty="0" smtClean="0"/>
          </a:p>
          <a:p>
            <a:pPr>
              <a:buNone/>
            </a:pPr>
            <a:r>
              <a:rPr smtClean="0"/>
              <a:t>over </a:t>
            </a:r>
            <a:r>
              <a:t>army also reduced</a:t>
            </a:r>
          </a:p>
          <a:p>
            <a:r>
              <a:t>More dependent on king for salaries </a:t>
            </a:r>
            <a:r>
              <a:rPr/>
              <a:t>and </a:t>
            </a:r>
            <a:endParaRPr lang="en-IN" dirty="0" smtClean="0"/>
          </a:p>
          <a:p>
            <a:pPr>
              <a:buNone/>
            </a:pPr>
            <a:r>
              <a:rPr smtClean="0"/>
              <a:t>assignments</a:t>
            </a:r>
            <a:endParaRPr/>
          </a:p>
          <a:p>
            <a:r>
              <a:t>Prohibited from forming alliances through marriages or under cover of parties</a:t>
            </a:r>
          </a:p>
          <a:p>
            <a:r>
              <a:t>Increased surveillance of activities, audits of wealth and tax collections</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5" name="Title 1048594"/>
          <p:cNvSpPr>
            <a:spLocks noGrp="1"/>
          </p:cNvSpPr>
          <p:nvPr>
            <p:ph type="title"/>
          </p:nvPr>
        </p:nvSpPr>
        <p:spPr>
          <a:xfrm>
            <a:off x="457200" y="274637"/>
            <a:ext cx="8229600" cy="1143000"/>
          </a:xfrm>
          <a:prstGeom prst="rect">
            <a:avLst/>
          </a:prstGeom>
          <a:noFill/>
          <a:ln>
            <a:noFill/>
          </a:ln>
        </p:spPr>
        <p:txBody>
          <a:bodyPr vert="horz" lIns="91440" tIns="45720" rIns="91440" bIns="45720" anchor="t"/>
          <a:lstStyle>
            <a:lvl1pPr marL="0" indent="0" algn="ctr" rtl="0" eaLnBrk="1" fontAlgn="base" latinLnBrk="1" hangingPunct="1">
              <a:lnSpc>
                <a:spcPct val="100000"/>
              </a:lnSpc>
              <a:spcBef>
                <a:spcPct val="0"/>
              </a:spcBef>
              <a:spcAft>
                <a:spcPct val="0"/>
              </a:spcAft>
              <a:buFontTx/>
              <a:buNone/>
              <a:defRPr sz="4400" b="0" i="0" u="none" baseline="0">
                <a:solidFill>
                  <a:schemeClr val="lt2"/>
                </a:solidFill>
                <a:latin typeface="Arial" charset="0"/>
                <a:sym typeface="Arial" charset="0"/>
              </a:defRPr>
            </a:lvl1pPr>
          </a:lstStyle>
          <a:p>
            <a:pPr lvl="0"/>
            <a:r>
              <a:rPr lang="en-US" altLang="en-US" sz="4000" dirty="0"/>
              <a:t>South Asia at the time of </a:t>
            </a:r>
            <a:r>
              <a:rPr lang="en-US" altLang="en-US" sz="4000" dirty="0" err="1"/>
              <a:t>Khilji’s</a:t>
            </a:r>
            <a:r>
              <a:rPr lang="en-US" altLang="en-US" sz="4000" dirty="0"/>
              <a:t> </a:t>
            </a:r>
            <a:r>
              <a:rPr lang="en-US" altLang="en-US" sz="4000" dirty="0" smtClean="0"/>
              <a:t/>
            </a:r>
            <a:br>
              <a:rPr lang="en-US" altLang="en-US" sz="4000" dirty="0" smtClean="0"/>
            </a:br>
            <a:r>
              <a:rPr lang="en-US" altLang="en-US" sz="4000" dirty="0" smtClean="0"/>
              <a:t>death</a:t>
            </a:r>
            <a:r>
              <a:rPr lang="en-US" altLang="en-US" sz="4000" dirty="0"/>
              <a:t>, 1316</a:t>
            </a:r>
          </a:p>
        </p:txBody>
      </p:sp>
      <p:sp>
        <p:nvSpPr>
          <p:cNvPr id="1048596" name="Text Placeholder 1048595"/>
          <p:cNvSpPr>
            <a:spLocks noGrp="1"/>
          </p:cNvSpPr>
          <p:nvPr>
            <p:ph type="body" idx="1"/>
          </p:nvPr>
        </p:nvSpPr>
        <p:spPr>
          <a:xfrm>
            <a:off x="457200" y="1600200"/>
            <a:ext cx="8472518" cy="4525962"/>
          </a:xfrm>
          <a:prstGeom prst="rect">
            <a:avLst/>
          </a:prstGeom>
          <a:noFill/>
          <a:ln>
            <a:noFill/>
          </a:ln>
        </p:spPr>
        <p:txBody>
          <a:bodyPr vert="horz" lIns="91440" tIns="45720" rIns="91440" bIns="45720" anchor="t"/>
          <a:lstStyle>
            <a:lvl1pPr marL="342900" indent="-342900" algn="l" rtl="0" eaLnBrk="1" fontAlgn="base" latinLnBrk="1" hangingPunct="1">
              <a:lnSpc>
                <a:spcPct val="100000"/>
              </a:lnSpc>
              <a:spcBef>
                <a:spcPct val="20000"/>
              </a:spcBef>
              <a:spcAft>
                <a:spcPct val="0"/>
              </a:spcAft>
              <a:buSzPct val="100000"/>
              <a:buFontTx/>
              <a:buChar char="•"/>
              <a:defRPr sz="3200" b="0" i="0" u="none" baseline="0">
                <a:solidFill>
                  <a:schemeClr val="dk1"/>
                </a:solidFill>
                <a:latin typeface="Arial" charset="0"/>
                <a:sym typeface="Arial" charset="0"/>
              </a:defRPr>
            </a:lvl1pPr>
            <a:lvl2pPr marL="742950" indent="-285750" algn="l" rtl="0" eaLnBrk="1" fontAlgn="base" latinLnBrk="1" hangingPunct="1">
              <a:lnSpc>
                <a:spcPct val="100000"/>
              </a:lnSpc>
              <a:spcBef>
                <a:spcPct val="20000"/>
              </a:spcBef>
              <a:spcAft>
                <a:spcPct val="0"/>
              </a:spcAft>
              <a:buSzPct val="100000"/>
              <a:buFontTx/>
              <a:buChar char="–"/>
              <a:defRPr sz="2800" b="0" i="0" u="none" baseline="0">
                <a:solidFill>
                  <a:schemeClr val="dk1"/>
                </a:solidFill>
                <a:latin typeface="Arial" charset="0"/>
                <a:sym typeface="Arial" charset="0"/>
              </a:defRPr>
            </a:lvl2pPr>
            <a:lvl3pPr marL="1143000" indent="-228600" algn="l" rtl="0" eaLnBrk="1" fontAlgn="base" latinLnBrk="1" hangingPunct="1">
              <a:lnSpc>
                <a:spcPct val="100000"/>
              </a:lnSpc>
              <a:spcBef>
                <a:spcPct val="20000"/>
              </a:spcBef>
              <a:spcAft>
                <a:spcPct val="0"/>
              </a:spcAft>
              <a:buSzPct val="100000"/>
              <a:buFontTx/>
              <a:buChar char="•"/>
              <a:defRPr sz="2400" b="0" i="0" u="none" baseline="0">
                <a:solidFill>
                  <a:schemeClr val="dk1"/>
                </a:solidFill>
                <a:latin typeface="Arial" charset="0"/>
                <a:sym typeface="Arial" charset="0"/>
              </a:defRPr>
            </a:lvl3pPr>
            <a:lvl4pPr marL="1600200" indent="-228600" algn="l" rtl="0" eaLnBrk="1" fontAlgn="base" latinLnBrk="1" hangingPunct="1">
              <a:lnSpc>
                <a:spcPct val="100000"/>
              </a:lnSpc>
              <a:spcBef>
                <a:spcPct val="20000"/>
              </a:spcBef>
              <a:spcAft>
                <a:spcPct val="0"/>
              </a:spcAft>
              <a:buSzPct val="100000"/>
              <a:buFontTx/>
              <a:buChar char="–"/>
              <a:defRPr sz="2000" b="0" i="0" u="none" baseline="0">
                <a:solidFill>
                  <a:schemeClr val="dk1"/>
                </a:solidFill>
                <a:latin typeface="Arial" charset="0"/>
                <a:sym typeface="Arial" charset="0"/>
              </a:defRPr>
            </a:lvl4pPr>
            <a:lvl5pPr marL="2057400" indent="-228600" algn="l" rtl="0" eaLnBrk="1" fontAlgn="base" latinLnBrk="1" hangingPunct="1">
              <a:lnSpc>
                <a:spcPct val="100000"/>
              </a:lnSpc>
              <a:spcBef>
                <a:spcPct val="20000"/>
              </a:spcBef>
              <a:spcAft>
                <a:spcPct val="0"/>
              </a:spcAft>
              <a:buSzPct val="100000"/>
              <a:buFontTx/>
              <a:buChar char="»"/>
              <a:defRPr sz="2000" b="0" i="0" u="none" baseline="0">
                <a:solidFill>
                  <a:schemeClr val="dk1"/>
                </a:solidFill>
                <a:latin typeface="Arial" charset="0"/>
                <a:sym typeface="Arial" charset="0"/>
              </a:defRPr>
            </a:lvl5pPr>
          </a:lstStyle>
          <a:p>
            <a:pPr lvl="0">
              <a:lnSpc>
                <a:spcPct val="90000"/>
              </a:lnSpc>
            </a:pPr>
            <a:r>
              <a:rPr lang="en-US" altLang="en-US" sz="2400" dirty="0"/>
              <a:t>Long period of stability, furthest extent of Sultanate empire</a:t>
            </a:r>
          </a:p>
          <a:p>
            <a:pPr lvl="0">
              <a:lnSpc>
                <a:spcPct val="90000"/>
              </a:lnSpc>
            </a:pPr>
            <a:r>
              <a:rPr lang="en-US" altLang="en-US" sz="2400" dirty="0"/>
              <a:t>Power of </a:t>
            </a:r>
            <a:r>
              <a:rPr lang="en-US" altLang="en-US" sz="2400" dirty="0" err="1" smtClean="0"/>
              <a:t>Chahalgani</a:t>
            </a:r>
            <a:r>
              <a:rPr lang="en-US" altLang="en-US" sz="2400" dirty="0" smtClean="0"/>
              <a:t> </a:t>
            </a:r>
            <a:r>
              <a:rPr lang="en-US" altLang="en-US" sz="2400" dirty="0"/>
              <a:t>greatly reduced, that of new groups </a:t>
            </a:r>
            <a:endParaRPr lang="en-US" altLang="en-US" sz="2400" dirty="0" smtClean="0"/>
          </a:p>
          <a:p>
            <a:pPr lvl="0">
              <a:lnSpc>
                <a:spcPct val="90000"/>
              </a:lnSpc>
              <a:buNone/>
            </a:pPr>
            <a:r>
              <a:rPr lang="en-US" altLang="en-US" sz="2400" dirty="0" smtClean="0"/>
              <a:t>such </a:t>
            </a:r>
            <a:r>
              <a:rPr lang="en-US" altLang="en-US" sz="2400" dirty="0"/>
              <a:t>as Afghans and some </a:t>
            </a:r>
            <a:r>
              <a:rPr lang="en-US" altLang="en-US" sz="2400" dirty="0" err="1"/>
              <a:t>Rajputs</a:t>
            </a:r>
            <a:r>
              <a:rPr lang="en-US" altLang="en-US" sz="2400" dirty="0"/>
              <a:t> increases—this too has </a:t>
            </a:r>
            <a:endParaRPr lang="en-US" altLang="en-US" sz="2400" dirty="0" smtClean="0"/>
          </a:p>
          <a:p>
            <a:pPr lvl="0">
              <a:lnSpc>
                <a:spcPct val="90000"/>
              </a:lnSpc>
              <a:buNone/>
            </a:pPr>
            <a:r>
              <a:rPr lang="en-US" altLang="en-US" sz="2400" dirty="0" smtClean="0"/>
              <a:t>some </a:t>
            </a:r>
            <a:r>
              <a:rPr lang="en-US" altLang="en-US" sz="2400" dirty="0"/>
              <a:t>drawbacks</a:t>
            </a:r>
          </a:p>
          <a:p>
            <a:pPr lvl="0">
              <a:lnSpc>
                <a:spcPct val="90000"/>
              </a:lnSpc>
            </a:pPr>
            <a:r>
              <a:rPr lang="en-US" altLang="en-US" sz="2400" dirty="0"/>
              <a:t>Economic gains continue into the later sultanate dynasties</a:t>
            </a:r>
          </a:p>
          <a:p>
            <a:pPr lvl="0">
              <a:lnSpc>
                <a:spcPct val="90000"/>
              </a:lnSpc>
            </a:pPr>
            <a:r>
              <a:rPr lang="en-US" altLang="en-US" sz="2400" dirty="0"/>
              <a:t>Royal patronage leads to greater interest in architecture, </a:t>
            </a:r>
            <a:endParaRPr lang="en-US" altLang="en-US" sz="2400" dirty="0" smtClean="0"/>
          </a:p>
          <a:p>
            <a:pPr lvl="0">
              <a:lnSpc>
                <a:spcPct val="90000"/>
              </a:lnSpc>
              <a:buNone/>
            </a:pPr>
            <a:r>
              <a:rPr lang="en-US" altLang="en-US" sz="2400" dirty="0" smtClean="0"/>
              <a:t>patronage </a:t>
            </a:r>
            <a:r>
              <a:rPr lang="en-US" altLang="en-US" sz="2400" dirty="0"/>
              <a:t>of literature, founding of schools (</a:t>
            </a:r>
            <a:r>
              <a:rPr lang="en-US" altLang="en-US" sz="2400" dirty="0" err="1"/>
              <a:t>madrasas</a:t>
            </a:r>
            <a:r>
              <a:rPr lang="en-US" altLang="en-US" sz="2400" dirty="0"/>
              <a:t>)</a:t>
            </a:r>
          </a:p>
          <a:p>
            <a:pPr lvl="0">
              <a:lnSpc>
                <a:spcPct val="90000"/>
              </a:lnSpc>
            </a:pPr>
            <a:r>
              <a:rPr lang="en-US" altLang="en-US" sz="2400" dirty="0"/>
              <a:t>Relative prosperity of Indian </a:t>
            </a:r>
            <a:r>
              <a:rPr lang="en-US" altLang="en-US" sz="2400" dirty="0" err="1"/>
              <a:t>Sultante</a:t>
            </a:r>
            <a:r>
              <a:rPr lang="en-US" altLang="en-US" sz="2400" dirty="0"/>
              <a:t> leads to greater </a:t>
            </a:r>
            <a:endParaRPr lang="en-US" altLang="en-US" sz="2400" dirty="0" smtClean="0"/>
          </a:p>
          <a:p>
            <a:pPr lvl="0">
              <a:lnSpc>
                <a:spcPct val="90000"/>
              </a:lnSpc>
              <a:buNone/>
            </a:pPr>
            <a:r>
              <a:rPr lang="en-US" altLang="en-US" sz="2400" dirty="0" smtClean="0"/>
              <a:t>migration </a:t>
            </a:r>
            <a:r>
              <a:rPr lang="en-US" altLang="en-US" sz="2400" dirty="0"/>
              <a:t>of scholars, Sufis, from Iran and Afghanistan as </a:t>
            </a:r>
            <a:endParaRPr lang="en-US" altLang="en-US" sz="2400" dirty="0" smtClean="0"/>
          </a:p>
          <a:p>
            <a:pPr lvl="0">
              <a:lnSpc>
                <a:spcPct val="90000"/>
              </a:lnSpc>
              <a:buNone/>
            </a:pPr>
            <a:r>
              <a:rPr lang="en-US" altLang="en-US" sz="2400" dirty="0" err="1" smtClean="0"/>
              <a:t>Mongal</a:t>
            </a:r>
            <a:r>
              <a:rPr lang="en-US" altLang="en-US" sz="2400" dirty="0" smtClean="0"/>
              <a:t> </a:t>
            </a:r>
            <a:r>
              <a:rPr lang="en-US" altLang="en-US" sz="2400" dirty="0"/>
              <a:t>invasions continue (cont. next slide)</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1" name="Title 1048590"/>
          <p:cNvSpPr>
            <a:spLocks noGrp="1"/>
          </p:cNvSpPr>
          <p:nvPr>
            <p:ph type="title"/>
          </p:nvPr>
        </p:nvSpPr>
        <p:spPr>
          <a:xfrm>
            <a:off x="457200" y="274637"/>
            <a:ext cx="8229600" cy="1143000"/>
          </a:xfrm>
          <a:prstGeom prst="rect">
            <a:avLst/>
          </a:prstGeom>
          <a:noFill/>
          <a:ln>
            <a:noFill/>
          </a:ln>
        </p:spPr>
        <p:txBody>
          <a:bodyPr vert="horz" lIns="91440" tIns="45720" rIns="91440" bIns="45720" anchor="t"/>
          <a:lstStyle>
            <a:lvl1pPr marL="0" indent="0" algn="ctr" rtl="0" eaLnBrk="1" fontAlgn="base" latinLnBrk="1" hangingPunct="1">
              <a:lnSpc>
                <a:spcPct val="100000"/>
              </a:lnSpc>
              <a:spcBef>
                <a:spcPct val="0"/>
              </a:spcBef>
              <a:spcAft>
                <a:spcPct val="0"/>
              </a:spcAft>
              <a:buFontTx/>
              <a:buNone/>
              <a:defRPr sz="4400" b="0" i="0" u="none" baseline="0">
                <a:solidFill>
                  <a:schemeClr val="lt2"/>
                </a:solidFill>
                <a:latin typeface="Arial" charset="0"/>
                <a:sym typeface="Arial" charset="0"/>
              </a:defRPr>
            </a:lvl1pPr>
          </a:lstStyle>
          <a:p>
            <a:r>
              <a:t>Cont.</a:t>
            </a:r>
          </a:p>
        </p:txBody>
      </p:sp>
      <p:sp>
        <p:nvSpPr>
          <p:cNvPr id="1048592" name="Text Placeholder 1048591"/>
          <p:cNvSpPr>
            <a:spLocks noGrp="1"/>
          </p:cNvSpPr>
          <p:nvPr>
            <p:ph type="body" idx="1"/>
          </p:nvPr>
        </p:nvSpPr>
        <p:spPr>
          <a:xfrm>
            <a:off x="457200" y="1600200"/>
            <a:ext cx="8229600" cy="4525962"/>
          </a:xfrm>
          <a:prstGeom prst="rect">
            <a:avLst/>
          </a:prstGeom>
          <a:noFill/>
          <a:ln>
            <a:noFill/>
          </a:ln>
        </p:spPr>
        <p:txBody>
          <a:bodyPr vert="horz" lIns="91440" tIns="45720" rIns="91440" bIns="45720" anchor="t"/>
          <a:lstStyle>
            <a:lvl1pPr marL="342900" indent="-342900" algn="l" rtl="0" eaLnBrk="1" fontAlgn="base" latinLnBrk="1" hangingPunct="1">
              <a:lnSpc>
                <a:spcPct val="100000"/>
              </a:lnSpc>
              <a:spcBef>
                <a:spcPct val="20000"/>
              </a:spcBef>
              <a:spcAft>
                <a:spcPct val="0"/>
              </a:spcAft>
              <a:buSzPct val="100000"/>
              <a:buFontTx/>
              <a:buChar char="•"/>
              <a:defRPr sz="3200" b="0" i="0" u="none" baseline="0">
                <a:solidFill>
                  <a:schemeClr val="dk1"/>
                </a:solidFill>
                <a:latin typeface="Arial" charset="0"/>
                <a:sym typeface="Arial" charset="0"/>
              </a:defRPr>
            </a:lvl1pPr>
            <a:lvl2pPr marL="742950" indent="-285750" algn="l" rtl="0" eaLnBrk="1" fontAlgn="base" latinLnBrk="1" hangingPunct="1">
              <a:lnSpc>
                <a:spcPct val="100000"/>
              </a:lnSpc>
              <a:spcBef>
                <a:spcPct val="20000"/>
              </a:spcBef>
              <a:spcAft>
                <a:spcPct val="0"/>
              </a:spcAft>
              <a:buSzPct val="100000"/>
              <a:buFontTx/>
              <a:buChar char="–"/>
              <a:defRPr sz="2800" b="0" i="0" u="none" baseline="0">
                <a:solidFill>
                  <a:schemeClr val="dk1"/>
                </a:solidFill>
                <a:latin typeface="Arial" charset="0"/>
                <a:sym typeface="Arial" charset="0"/>
              </a:defRPr>
            </a:lvl2pPr>
            <a:lvl3pPr marL="1143000" indent="-228600" algn="l" rtl="0" eaLnBrk="1" fontAlgn="base" latinLnBrk="1" hangingPunct="1">
              <a:lnSpc>
                <a:spcPct val="100000"/>
              </a:lnSpc>
              <a:spcBef>
                <a:spcPct val="20000"/>
              </a:spcBef>
              <a:spcAft>
                <a:spcPct val="0"/>
              </a:spcAft>
              <a:buSzPct val="100000"/>
              <a:buFontTx/>
              <a:buChar char="•"/>
              <a:defRPr sz="2400" b="0" i="0" u="none" baseline="0">
                <a:solidFill>
                  <a:schemeClr val="dk1"/>
                </a:solidFill>
                <a:latin typeface="Arial" charset="0"/>
                <a:sym typeface="Arial" charset="0"/>
              </a:defRPr>
            </a:lvl3pPr>
            <a:lvl4pPr marL="1600200" indent="-228600" algn="l" rtl="0" eaLnBrk="1" fontAlgn="base" latinLnBrk="1" hangingPunct="1">
              <a:lnSpc>
                <a:spcPct val="100000"/>
              </a:lnSpc>
              <a:spcBef>
                <a:spcPct val="20000"/>
              </a:spcBef>
              <a:spcAft>
                <a:spcPct val="0"/>
              </a:spcAft>
              <a:buSzPct val="100000"/>
              <a:buFontTx/>
              <a:buChar char="–"/>
              <a:defRPr sz="2000" b="0" i="0" u="none" baseline="0">
                <a:solidFill>
                  <a:schemeClr val="dk1"/>
                </a:solidFill>
                <a:latin typeface="Arial" charset="0"/>
                <a:sym typeface="Arial" charset="0"/>
              </a:defRPr>
            </a:lvl4pPr>
            <a:lvl5pPr marL="2057400" indent="-228600" algn="l" rtl="0" eaLnBrk="1" fontAlgn="base" latinLnBrk="1" hangingPunct="1">
              <a:lnSpc>
                <a:spcPct val="100000"/>
              </a:lnSpc>
              <a:spcBef>
                <a:spcPct val="20000"/>
              </a:spcBef>
              <a:spcAft>
                <a:spcPct val="0"/>
              </a:spcAft>
              <a:buSzPct val="100000"/>
              <a:buFontTx/>
              <a:buChar char="»"/>
              <a:defRPr sz="2000" b="0" i="0" u="none" baseline="0">
                <a:solidFill>
                  <a:schemeClr val="dk1"/>
                </a:solidFill>
                <a:latin typeface="Arial" charset="0"/>
                <a:sym typeface="Arial" charset="0"/>
              </a:defRPr>
            </a:lvl5pPr>
          </a:lstStyle>
          <a:p>
            <a:pPr lvl="0">
              <a:lnSpc>
                <a:spcPct val="80000"/>
              </a:lnSpc>
            </a:pPr>
            <a:r>
              <a:rPr lang="en-US" altLang="en-US" sz="2800" dirty="0"/>
              <a:t>Greater period of Urbanization, Muslims mainly </a:t>
            </a:r>
            <a:endParaRPr lang="en-US" altLang="en-US" sz="2800" dirty="0" smtClean="0"/>
          </a:p>
          <a:p>
            <a:pPr lvl="0">
              <a:lnSpc>
                <a:spcPct val="80000"/>
              </a:lnSpc>
              <a:buNone/>
            </a:pPr>
            <a:r>
              <a:rPr lang="en-US" altLang="en-US" sz="2800" dirty="0" smtClean="0"/>
              <a:t>to </a:t>
            </a:r>
            <a:r>
              <a:rPr lang="en-US" altLang="en-US" sz="2800" dirty="0"/>
              <a:t>be found in Urban areas—both rich and poor</a:t>
            </a:r>
          </a:p>
          <a:p>
            <a:pPr lvl="0">
              <a:lnSpc>
                <a:spcPct val="80000"/>
              </a:lnSpc>
            </a:pPr>
            <a:r>
              <a:rPr lang="en-US" altLang="en-US" sz="2800" dirty="0"/>
              <a:t>Urban poor, certain peasants, new migrants </a:t>
            </a:r>
            <a:endParaRPr lang="en-US" altLang="en-US" sz="2800" dirty="0" smtClean="0"/>
          </a:p>
          <a:p>
            <a:pPr lvl="0">
              <a:lnSpc>
                <a:spcPct val="80000"/>
              </a:lnSpc>
            </a:pPr>
            <a:r>
              <a:rPr lang="en-US" altLang="en-US" sz="2800" dirty="0" smtClean="0"/>
              <a:t>favor </a:t>
            </a:r>
            <a:r>
              <a:rPr lang="en-US" altLang="en-US" sz="2800" dirty="0"/>
              <a:t>Sultan—as do some </a:t>
            </a:r>
            <a:r>
              <a:rPr lang="en-US" altLang="en-US" sz="2800" dirty="0" err="1"/>
              <a:t>ulema</a:t>
            </a:r>
            <a:r>
              <a:rPr lang="en-US" altLang="en-US" sz="2800" dirty="0"/>
              <a:t> and </a:t>
            </a:r>
            <a:r>
              <a:rPr lang="en-US" altLang="en-US" sz="2800" dirty="0" err="1"/>
              <a:t>sufis</a:t>
            </a:r>
            <a:r>
              <a:rPr lang="en-US" altLang="en-US" sz="2800" dirty="0"/>
              <a:t> who gain patronage</a:t>
            </a:r>
          </a:p>
          <a:p>
            <a:pPr lvl="0">
              <a:lnSpc>
                <a:spcPct val="80000"/>
              </a:lnSpc>
            </a:pPr>
            <a:r>
              <a:rPr lang="en-US" altLang="en-US" sz="2800" dirty="0"/>
              <a:t>The Urban rich (Nobility, some merchants) </a:t>
            </a:r>
            <a:endParaRPr lang="en-US" altLang="en-US" sz="2800" dirty="0" smtClean="0"/>
          </a:p>
          <a:p>
            <a:pPr lvl="0">
              <a:lnSpc>
                <a:spcPct val="80000"/>
              </a:lnSpc>
              <a:buNone/>
            </a:pPr>
            <a:r>
              <a:rPr lang="en-US" altLang="en-US" sz="2800" dirty="0" smtClean="0"/>
              <a:t>antagonized</a:t>
            </a:r>
            <a:r>
              <a:rPr lang="en-US" altLang="en-US" sz="2800" dirty="0"/>
              <a:t>.  </a:t>
            </a:r>
          </a:p>
          <a:p>
            <a:pPr lvl="0">
              <a:lnSpc>
                <a:spcPct val="80000"/>
              </a:lnSpc>
            </a:pPr>
            <a:r>
              <a:rPr lang="en-US" altLang="en-US" sz="2800" dirty="0"/>
              <a:t>Some Sufis such as the </a:t>
            </a:r>
            <a:r>
              <a:rPr lang="en-US" altLang="en-US" sz="2800" dirty="0" err="1"/>
              <a:t>Chistis</a:t>
            </a:r>
            <a:r>
              <a:rPr lang="en-US" altLang="en-US" sz="2800" dirty="0"/>
              <a:t> critical of </a:t>
            </a:r>
            <a:endParaRPr lang="en-US" altLang="en-US" sz="2800" dirty="0" smtClean="0"/>
          </a:p>
          <a:p>
            <a:pPr lvl="0">
              <a:lnSpc>
                <a:spcPct val="80000"/>
              </a:lnSpc>
              <a:buNone/>
            </a:pPr>
            <a:r>
              <a:rPr lang="en-US" altLang="en-US" sz="2800" dirty="0" smtClean="0"/>
              <a:t>growing </a:t>
            </a:r>
            <a:r>
              <a:rPr lang="en-US" altLang="en-US" sz="2800" dirty="0"/>
              <a:t>power of Sultan.</a:t>
            </a:r>
          </a:p>
          <a:p>
            <a:pPr lvl="0">
              <a:lnSpc>
                <a:spcPct val="80000"/>
              </a:lnSpc>
            </a:pPr>
            <a:r>
              <a:rPr lang="en-US" altLang="en-US" sz="2800" dirty="0"/>
              <a:t>Reaction of Peasants mixed—due to market </a:t>
            </a:r>
            <a:endParaRPr lang="en-US" altLang="en-US" sz="2800" dirty="0" smtClean="0"/>
          </a:p>
          <a:p>
            <a:pPr lvl="0">
              <a:lnSpc>
                <a:spcPct val="80000"/>
              </a:lnSpc>
              <a:buNone/>
            </a:pPr>
            <a:r>
              <a:rPr lang="en-US" altLang="en-US" sz="2800" dirty="0" smtClean="0"/>
              <a:t>reforms</a:t>
            </a:r>
            <a:endParaRPr lang="en-US" altLang="en-US" sz="2800" dirty="0"/>
          </a:p>
          <a:p>
            <a:pPr lvl="0">
              <a:lnSpc>
                <a:spcPct val="80000"/>
              </a:lnSpc>
            </a:pPr>
            <a:endParaRPr lang="en-US" altLang="en-US" sz="28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87" name="Title 1048586"/>
          <p:cNvSpPr>
            <a:spLocks noGrp="1"/>
          </p:cNvSpPr>
          <p:nvPr>
            <p:ph type="title"/>
          </p:nvPr>
        </p:nvSpPr>
        <p:spPr>
          <a:xfrm>
            <a:off x="457200" y="274637"/>
            <a:ext cx="8229600" cy="1143000"/>
          </a:xfrm>
          <a:prstGeom prst="rect">
            <a:avLst/>
          </a:prstGeom>
          <a:noFill/>
          <a:ln>
            <a:noFill/>
          </a:ln>
        </p:spPr>
        <p:txBody>
          <a:bodyPr vert="horz" lIns="91440" tIns="45720" rIns="91440" bIns="45720" anchor="t"/>
          <a:lstStyle>
            <a:lvl1pPr marL="0" indent="0" algn="ctr" rtl="0" eaLnBrk="1" fontAlgn="base" latinLnBrk="1" hangingPunct="1">
              <a:lnSpc>
                <a:spcPct val="100000"/>
              </a:lnSpc>
              <a:spcBef>
                <a:spcPct val="0"/>
              </a:spcBef>
              <a:spcAft>
                <a:spcPct val="0"/>
              </a:spcAft>
              <a:buFontTx/>
              <a:buNone/>
              <a:defRPr sz="4400" b="0" i="0" u="none" baseline="0">
                <a:solidFill>
                  <a:schemeClr val="lt2"/>
                </a:solidFill>
                <a:latin typeface="Arial" charset="0"/>
                <a:sym typeface="Arial" charset="0"/>
              </a:defRPr>
            </a:lvl1pPr>
          </a:lstStyle>
          <a:p>
            <a:pPr lvl="0"/>
            <a:r>
              <a:rPr lang="en-US" altLang="en-US" sz="4000" dirty="0"/>
              <a:t>End of </a:t>
            </a:r>
            <a:r>
              <a:rPr lang="en-US" altLang="en-US" sz="4000" dirty="0" err="1"/>
              <a:t>Khilji</a:t>
            </a:r>
            <a:r>
              <a:rPr lang="en-US" altLang="en-US" sz="4000"/>
              <a:t> rule:  Problems of </a:t>
            </a:r>
            <a:r>
              <a:rPr lang="en-US" altLang="en-US" sz="4000" smtClean="0"/>
              <a:t/>
            </a:r>
            <a:br>
              <a:rPr lang="en-US" altLang="en-US" sz="4000" smtClean="0"/>
            </a:br>
            <a:r>
              <a:rPr lang="en-US" altLang="en-US" sz="4000" smtClean="0"/>
              <a:t>Succession</a:t>
            </a:r>
            <a:endParaRPr lang="en-US" altLang="en-US" sz="4000"/>
          </a:p>
        </p:txBody>
      </p:sp>
      <p:sp>
        <p:nvSpPr>
          <p:cNvPr id="1048588" name="Text Placeholder 1048587"/>
          <p:cNvSpPr>
            <a:spLocks noGrp="1"/>
          </p:cNvSpPr>
          <p:nvPr>
            <p:ph type="body" idx="1"/>
          </p:nvPr>
        </p:nvSpPr>
        <p:spPr>
          <a:xfrm>
            <a:off x="457200" y="1600200"/>
            <a:ext cx="8229600" cy="4525962"/>
          </a:xfrm>
          <a:prstGeom prst="rect">
            <a:avLst/>
          </a:prstGeom>
          <a:noFill/>
          <a:ln>
            <a:noFill/>
          </a:ln>
        </p:spPr>
        <p:txBody>
          <a:bodyPr vert="horz" lIns="91440" tIns="45720" rIns="91440" bIns="45720" anchor="t"/>
          <a:lstStyle>
            <a:lvl1pPr marL="342900" indent="-342900" algn="l" rtl="0" eaLnBrk="1" fontAlgn="base" latinLnBrk="1" hangingPunct="1">
              <a:lnSpc>
                <a:spcPct val="100000"/>
              </a:lnSpc>
              <a:spcBef>
                <a:spcPct val="20000"/>
              </a:spcBef>
              <a:spcAft>
                <a:spcPct val="0"/>
              </a:spcAft>
              <a:buSzPct val="100000"/>
              <a:buFontTx/>
              <a:buChar char="•"/>
              <a:defRPr sz="3200" b="0" i="0" u="none" baseline="0">
                <a:solidFill>
                  <a:schemeClr val="dk1"/>
                </a:solidFill>
                <a:latin typeface="Arial" charset="0"/>
                <a:sym typeface="Arial" charset="0"/>
              </a:defRPr>
            </a:lvl1pPr>
            <a:lvl2pPr marL="742950" indent="-285750" algn="l" rtl="0" eaLnBrk="1" fontAlgn="base" latinLnBrk="1" hangingPunct="1">
              <a:lnSpc>
                <a:spcPct val="100000"/>
              </a:lnSpc>
              <a:spcBef>
                <a:spcPct val="20000"/>
              </a:spcBef>
              <a:spcAft>
                <a:spcPct val="0"/>
              </a:spcAft>
              <a:buSzPct val="100000"/>
              <a:buFontTx/>
              <a:buChar char="–"/>
              <a:defRPr sz="2800" b="0" i="0" u="none" baseline="0">
                <a:solidFill>
                  <a:schemeClr val="dk1"/>
                </a:solidFill>
                <a:latin typeface="Arial" charset="0"/>
                <a:sym typeface="Arial" charset="0"/>
              </a:defRPr>
            </a:lvl2pPr>
            <a:lvl3pPr marL="1143000" indent="-228600" algn="l" rtl="0" eaLnBrk="1" fontAlgn="base" latinLnBrk="1" hangingPunct="1">
              <a:lnSpc>
                <a:spcPct val="100000"/>
              </a:lnSpc>
              <a:spcBef>
                <a:spcPct val="20000"/>
              </a:spcBef>
              <a:spcAft>
                <a:spcPct val="0"/>
              </a:spcAft>
              <a:buSzPct val="100000"/>
              <a:buFontTx/>
              <a:buChar char="•"/>
              <a:defRPr sz="2400" b="0" i="0" u="none" baseline="0">
                <a:solidFill>
                  <a:schemeClr val="dk1"/>
                </a:solidFill>
                <a:latin typeface="Arial" charset="0"/>
                <a:sym typeface="Arial" charset="0"/>
              </a:defRPr>
            </a:lvl3pPr>
            <a:lvl4pPr marL="1600200" indent="-228600" algn="l" rtl="0" eaLnBrk="1" fontAlgn="base" latinLnBrk="1" hangingPunct="1">
              <a:lnSpc>
                <a:spcPct val="100000"/>
              </a:lnSpc>
              <a:spcBef>
                <a:spcPct val="20000"/>
              </a:spcBef>
              <a:spcAft>
                <a:spcPct val="0"/>
              </a:spcAft>
              <a:buSzPct val="100000"/>
              <a:buFontTx/>
              <a:buChar char="–"/>
              <a:defRPr sz="2000" b="0" i="0" u="none" baseline="0">
                <a:solidFill>
                  <a:schemeClr val="dk1"/>
                </a:solidFill>
                <a:latin typeface="Arial" charset="0"/>
                <a:sym typeface="Arial" charset="0"/>
              </a:defRPr>
            </a:lvl4pPr>
            <a:lvl5pPr marL="2057400" indent="-228600" algn="l" rtl="0" eaLnBrk="1" fontAlgn="base" latinLnBrk="1" hangingPunct="1">
              <a:lnSpc>
                <a:spcPct val="100000"/>
              </a:lnSpc>
              <a:spcBef>
                <a:spcPct val="20000"/>
              </a:spcBef>
              <a:spcAft>
                <a:spcPct val="0"/>
              </a:spcAft>
              <a:buSzPct val="100000"/>
              <a:buFontTx/>
              <a:buChar char="»"/>
              <a:defRPr sz="2000" b="0" i="0" u="none" baseline="0">
                <a:solidFill>
                  <a:schemeClr val="dk1"/>
                </a:solidFill>
                <a:latin typeface="Arial" charset="0"/>
                <a:sym typeface="Arial" charset="0"/>
              </a:defRPr>
            </a:lvl5pPr>
          </a:lstStyle>
          <a:p>
            <a:pPr lvl="0">
              <a:lnSpc>
                <a:spcPct val="90000"/>
              </a:lnSpc>
            </a:pPr>
            <a:r>
              <a:rPr lang="en-US" altLang="en-US" sz="2800" dirty="0"/>
              <a:t>Ala-</a:t>
            </a:r>
            <a:r>
              <a:rPr lang="en-US" altLang="en-US" sz="2800" dirty="0" err="1"/>
              <a:t>ud</a:t>
            </a:r>
            <a:r>
              <a:rPr lang="en-US" altLang="en-US" sz="2800" dirty="0"/>
              <a:t>-din </a:t>
            </a:r>
            <a:r>
              <a:rPr lang="en-US" altLang="en-US" sz="2800" dirty="0" err="1"/>
              <a:t>Khilji</a:t>
            </a:r>
            <a:r>
              <a:rPr lang="en-US" altLang="en-US" sz="2800" dirty="0"/>
              <a:t> was bed-ridden and ill during his last year, </a:t>
            </a:r>
            <a:r>
              <a:rPr lang="en-US" altLang="en-US" sz="2800" dirty="0" err="1"/>
              <a:t>Malik</a:t>
            </a:r>
            <a:r>
              <a:rPr lang="en-US" altLang="en-US" sz="2800" dirty="0"/>
              <a:t> </a:t>
            </a:r>
            <a:r>
              <a:rPr lang="en-US" altLang="en-US" sz="2800" dirty="0" err="1"/>
              <a:t>Kafur</a:t>
            </a:r>
            <a:r>
              <a:rPr lang="en-US" altLang="en-US" sz="2800" dirty="0"/>
              <a:t>, his general, was in a much stronger position to grab the throne than his </a:t>
            </a:r>
            <a:endParaRPr lang="en-US" altLang="en-US" sz="2800" dirty="0" smtClean="0"/>
          </a:p>
          <a:p>
            <a:pPr lvl="0">
              <a:lnSpc>
                <a:spcPct val="90000"/>
              </a:lnSpc>
              <a:buNone/>
            </a:pPr>
            <a:r>
              <a:rPr lang="en-US" altLang="en-US" sz="2800" dirty="0" smtClean="0"/>
              <a:t>teenage </a:t>
            </a:r>
            <a:r>
              <a:rPr lang="en-US" altLang="en-US" sz="2800" dirty="0"/>
              <a:t>sons.</a:t>
            </a:r>
          </a:p>
          <a:p>
            <a:pPr lvl="0">
              <a:lnSpc>
                <a:spcPct val="90000"/>
              </a:lnSpc>
            </a:pPr>
            <a:r>
              <a:rPr lang="en-US" altLang="en-US" sz="2800" dirty="0"/>
              <a:t>During a bloody coup, many of the </a:t>
            </a:r>
            <a:r>
              <a:rPr lang="en-US" altLang="en-US" sz="2800" dirty="0" err="1"/>
              <a:t>Khilji</a:t>
            </a:r>
            <a:r>
              <a:rPr lang="en-US" altLang="en-US" sz="2800" dirty="0"/>
              <a:t> princes were killed, but their body-</a:t>
            </a:r>
            <a:r>
              <a:rPr lang="en-US" altLang="en-US" sz="2800" dirty="0" err="1"/>
              <a:t>gaurds</a:t>
            </a:r>
            <a:r>
              <a:rPr lang="en-US" altLang="en-US" sz="2800" dirty="0"/>
              <a:t> were able to </a:t>
            </a:r>
            <a:endParaRPr lang="en-US" altLang="en-US" sz="2800" dirty="0" smtClean="0"/>
          </a:p>
          <a:p>
            <a:pPr lvl="0">
              <a:lnSpc>
                <a:spcPct val="90000"/>
              </a:lnSpc>
              <a:buNone/>
            </a:pPr>
            <a:r>
              <a:rPr lang="en-US" altLang="en-US" sz="2800" dirty="0" smtClean="0"/>
              <a:t>resist </a:t>
            </a:r>
            <a:r>
              <a:rPr lang="en-US" altLang="en-US" sz="2800" dirty="0" err="1"/>
              <a:t>Kafur</a:t>
            </a:r>
            <a:r>
              <a:rPr lang="en-US" altLang="en-US" sz="2800" dirty="0"/>
              <a:t> and kill him.</a:t>
            </a:r>
          </a:p>
          <a:p>
            <a:pPr lvl="0">
              <a:lnSpc>
                <a:spcPct val="90000"/>
              </a:lnSpc>
            </a:pPr>
            <a:r>
              <a:rPr lang="en-US" altLang="en-US" sz="2800" dirty="0" err="1"/>
              <a:t>Mubark</a:t>
            </a:r>
            <a:r>
              <a:rPr lang="en-US" altLang="en-US" sz="2800" dirty="0"/>
              <a:t> Shah succeeded as </a:t>
            </a:r>
            <a:r>
              <a:rPr lang="en-US" altLang="en-US" sz="2800" dirty="0" err="1"/>
              <a:t>Khilji</a:t>
            </a:r>
            <a:r>
              <a:rPr lang="en-US" altLang="en-US" sz="2800" dirty="0"/>
              <a:t> king, however, he delegated much of his authority to his </a:t>
            </a:r>
            <a:endParaRPr lang="en-US" altLang="en-US" sz="2800" dirty="0" smtClean="0"/>
          </a:p>
          <a:p>
            <a:pPr lvl="0">
              <a:lnSpc>
                <a:spcPct val="90000"/>
              </a:lnSpc>
              <a:buNone/>
            </a:pPr>
            <a:r>
              <a:rPr lang="en-US" altLang="en-US" sz="2800" dirty="0" smtClean="0"/>
              <a:t>generals</a:t>
            </a:r>
            <a:r>
              <a:rPr lang="en-US" altLang="en-US" sz="2800" dirty="0"/>
              <a:t>.  </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81" name="Title 1048580"/>
          <p:cNvSpPr>
            <a:spLocks noGrp="1"/>
          </p:cNvSpPr>
          <p:nvPr>
            <p:ph type="title"/>
          </p:nvPr>
        </p:nvSpPr>
        <p:spPr>
          <a:xfrm>
            <a:off x="457200" y="274637"/>
            <a:ext cx="8229600" cy="1143000"/>
          </a:xfrm>
          <a:prstGeom prst="rect">
            <a:avLst/>
          </a:prstGeom>
          <a:noFill/>
          <a:ln>
            <a:noFill/>
          </a:ln>
        </p:spPr>
        <p:txBody>
          <a:bodyPr vert="horz" lIns="91440" tIns="45720" rIns="91440" bIns="45720" anchor="t"/>
          <a:lstStyle>
            <a:lvl1pPr marL="0" indent="0" algn="ctr" rtl="0" eaLnBrk="1" fontAlgn="base" latinLnBrk="1" hangingPunct="1">
              <a:lnSpc>
                <a:spcPct val="100000"/>
              </a:lnSpc>
              <a:spcBef>
                <a:spcPct val="0"/>
              </a:spcBef>
              <a:spcAft>
                <a:spcPct val="0"/>
              </a:spcAft>
              <a:buFontTx/>
              <a:buNone/>
              <a:defRPr sz="4400" b="0" i="0" u="none" baseline="0">
                <a:solidFill>
                  <a:schemeClr val="lt2"/>
                </a:solidFill>
                <a:latin typeface="Arial" charset="0"/>
                <a:sym typeface="Arial" charset="0"/>
              </a:defRPr>
            </a:lvl1pPr>
          </a:lstStyle>
          <a:p>
            <a:r>
              <a:rPr lang="en-US" altLang="en-US"/>
              <a:t>The last Khilji Sultan</a:t>
            </a:r>
          </a:p>
        </p:txBody>
      </p:sp>
      <p:sp>
        <p:nvSpPr>
          <p:cNvPr id="1048582" name="Text Placeholder 1048581"/>
          <p:cNvSpPr>
            <a:spLocks noGrp="1"/>
          </p:cNvSpPr>
          <p:nvPr>
            <p:ph type="body" idx="1"/>
          </p:nvPr>
        </p:nvSpPr>
        <p:spPr>
          <a:xfrm>
            <a:off x="457200" y="1600200"/>
            <a:ext cx="8229600" cy="4525962"/>
          </a:xfrm>
          <a:prstGeom prst="rect">
            <a:avLst/>
          </a:prstGeom>
          <a:noFill/>
          <a:ln>
            <a:noFill/>
          </a:ln>
        </p:spPr>
        <p:txBody>
          <a:bodyPr vert="horz" lIns="91440" tIns="45720" rIns="91440" bIns="45720" anchor="t"/>
          <a:lstStyle>
            <a:lvl1pPr marL="342900" indent="-342900" algn="l" rtl="0" eaLnBrk="1" fontAlgn="base" latinLnBrk="1" hangingPunct="1">
              <a:lnSpc>
                <a:spcPct val="100000"/>
              </a:lnSpc>
              <a:spcBef>
                <a:spcPct val="20000"/>
              </a:spcBef>
              <a:spcAft>
                <a:spcPct val="0"/>
              </a:spcAft>
              <a:buSzPct val="100000"/>
              <a:buFontTx/>
              <a:buChar char="•"/>
              <a:defRPr sz="3200" b="0" i="0" u="none" baseline="0">
                <a:solidFill>
                  <a:schemeClr val="dk1"/>
                </a:solidFill>
                <a:latin typeface="Arial" charset="0"/>
                <a:sym typeface="Arial" charset="0"/>
              </a:defRPr>
            </a:lvl1pPr>
            <a:lvl2pPr marL="742950" indent="-285750" algn="l" rtl="0" eaLnBrk="1" fontAlgn="base" latinLnBrk="1" hangingPunct="1">
              <a:lnSpc>
                <a:spcPct val="100000"/>
              </a:lnSpc>
              <a:spcBef>
                <a:spcPct val="20000"/>
              </a:spcBef>
              <a:spcAft>
                <a:spcPct val="0"/>
              </a:spcAft>
              <a:buSzPct val="100000"/>
              <a:buFontTx/>
              <a:buChar char="–"/>
              <a:defRPr sz="2800" b="0" i="0" u="none" baseline="0">
                <a:solidFill>
                  <a:schemeClr val="dk1"/>
                </a:solidFill>
                <a:latin typeface="Arial" charset="0"/>
                <a:sym typeface="Arial" charset="0"/>
              </a:defRPr>
            </a:lvl2pPr>
            <a:lvl3pPr marL="1143000" indent="-228600" algn="l" rtl="0" eaLnBrk="1" fontAlgn="base" latinLnBrk="1" hangingPunct="1">
              <a:lnSpc>
                <a:spcPct val="100000"/>
              </a:lnSpc>
              <a:spcBef>
                <a:spcPct val="20000"/>
              </a:spcBef>
              <a:spcAft>
                <a:spcPct val="0"/>
              </a:spcAft>
              <a:buSzPct val="100000"/>
              <a:buFontTx/>
              <a:buChar char="•"/>
              <a:defRPr sz="2400" b="0" i="0" u="none" baseline="0">
                <a:solidFill>
                  <a:schemeClr val="dk1"/>
                </a:solidFill>
                <a:latin typeface="Arial" charset="0"/>
                <a:sym typeface="Arial" charset="0"/>
              </a:defRPr>
            </a:lvl3pPr>
            <a:lvl4pPr marL="1600200" indent="-228600" algn="l" rtl="0" eaLnBrk="1" fontAlgn="base" latinLnBrk="1" hangingPunct="1">
              <a:lnSpc>
                <a:spcPct val="100000"/>
              </a:lnSpc>
              <a:spcBef>
                <a:spcPct val="20000"/>
              </a:spcBef>
              <a:spcAft>
                <a:spcPct val="0"/>
              </a:spcAft>
              <a:buSzPct val="100000"/>
              <a:buFontTx/>
              <a:buChar char="–"/>
              <a:defRPr sz="2000" b="0" i="0" u="none" baseline="0">
                <a:solidFill>
                  <a:schemeClr val="dk1"/>
                </a:solidFill>
                <a:latin typeface="Arial" charset="0"/>
                <a:sym typeface="Arial" charset="0"/>
              </a:defRPr>
            </a:lvl4pPr>
            <a:lvl5pPr marL="2057400" indent="-228600" algn="l" rtl="0" eaLnBrk="1" fontAlgn="base" latinLnBrk="1" hangingPunct="1">
              <a:lnSpc>
                <a:spcPct val="100000"/>
              </a:lnSpc>
              <a:spcBef>
                <a:spcPct val="20000"/>
              </a:spcBef>
              <a:spcAft>
                <a:spcPct val="0"/>
              </a:spcAft>
              <a:buSzPct val="100000"/>
              <a:buFontTx/>
              <a:buChar char="»"/>
              <a:defRPr sz="2000" b="0" i="0" u="none" baseline="0">
                <a:solidFill>
                  <a:schemeClr val="dk1"/>
                </a:solidFill>
                <a:latin typeface="Arial" charset="0"/>
                <a:sym typeface="Arial" charset="0"/>
              </a:defRPr>
            </a:lvl5pPr>
          </a:lstStyle>
          <a:p>
            <a:pPr lvl="0">
              <a:lnSpc>
                <a:spcPct val="90000"/>
              </a:lnSpc>
            </a:pPr>
            <a:r>
              <a:rPr lang="en-US" altLang="en-US" sz="2800"/>
              <a:t>By the early 14</a:t>
            </a:r>
            <a:r>
              <a:rPr lang="en-US" altLang="en-US" sz="2800" baseline="30000"/>
              <a:t>th</a:t>
            </a:r>
            <a:r>
              <a:rPr lang="en-US" altLang="en-US" sz="2800"/>
              <a:t> century, the Khilji army had large numbers of Hindu soldiers working for various emirs—Hindu and Muslim</a:t>
            </a:r>
          </a:p>
          <a:p>
            <a:pPr lvl="0">
              <a:lnSpc>
                <a:spcPct val="90000"/>
              </a:lnSpc>
            </a:pPr>
            <a:r>
              <a:rPr lang="en-US" altLang="en-US" sz="2800"/>
              <a:t>Khusrau Khan, a recent convert, was the general and using his power base in the army killed Mubarak Shah in a coup in 1320.</a:t>
            </a:r>
          </a:p>
          <a:p>
            <a:pPr lvl="0">
              <a:lnSpc>
                <a:spcPct val="90000"/>
              </a:lnSpc>
            </a:pPr>
            <a:r>
              <a:rPr lang="en-US" altLang="en-US" sz="2800"/>
              <a:t>Only the opposition of the Turkish emirs stopped Khusrau Khan from ruling—the last of the important Sultanates, the Tughlaqs, would replace him.</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357430"/>
            <a:ext cx="8229600" cy="3768732"/>
          </a:xfrm>
        </p:spPr>
        <p:txBody>
          <a:bodyPr/>
          <a:lstStyle/>
          <a:p>
            <a:pPr>
              <a:buNone/>
            </a:pPr>
            <a:r>
              <a:rPr lang="en-IN" sz="9600" b="1" dirty="0" smtClean="0"/>
              <a:t>THANK YOU</a:t>
            </a:r>
            <a:endParaRPr lang="en-US" sz="9600" b="1"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1" name="Title 1048600"/>
          <p:cNvSpPr>
            <a:spLocks noGrp="1"/>
          </p:cNvSpPr>
          <p:nvPr>
            <p:ph type="title"/>
          </p:nvPr>
        </p:nvSpPr>
        <p:spPr>
          <a:xfrm>
            <a:off x="457200" y="274637"/>
            <a:ext cx="8229600" cy="1143000"/>
          </a:xfrm>
          <a:prstGeom prst="rect">
            <a:avLst/>
          </a:prstGeom>
          <a:noFill/>
          <a:ln>
            <a:noFill/>
          </a:ln>
        </p:spPr>
        <p:txBody>
          <a:bodyPr vert="horz" lIns="91440" tIns="45720" rIns="91440" bIns="45720" anchor="t"/>
          <a:lstStyle>
            <a:lvl1pPr marL="0" indent="0" algn="ctr" rtl="0" eaLnBrk="1" fontAlgn="base" latinLnBrk="1" hangingPunct="1">
              <a:lnSpc>
                <a:spcPct val="100000"/>
              </a:lnSpc>
              <a:spcBef>
                <a:spcPct val="0"/>
              </a:spcBef>
              <a:spcAft>
                <a:spcPct val="0"/>
              </a:spcAft>
              <a:buFontTx/>
              <a:buNone/>
              <a:defRPr sz="4400" b="0" i="0" u="none" baseline="0">
                <a:solidFill>
                  <a:schemeClr val="lt2"/>
                </a:solidFill>
                <a:latin typeface="Arial" charset="0"/>
                <a:sym typeface="Arial" charset="0"/>
              </a:defRPr>
            </a:lvl1pPr>
          </a:lstStyle>
          <a:p>
            <a:pPr lvl="0"/>
            <a:r>
              <a:rPr lang="en-US" altLang="en-US" sz="4000" dirty="0"/>
              <a:t>Death of </a:t>
            </a:r>
            <a:r>
              <a:rPr lang="en-US" altLang="en-US" sz="4000" dirty="0" err="1"/>
              <a:t>Balban</a:t>
            </a:r>
            <a:r>
              <a:rPr lang="en-US" altLang="en-US" sz="4000" dirty="0"/>
              <a:t>-emergence of </a:t>
            </a:r>
            <a:r>
              <a:rPr lang="en-US" altLang="en-US" sz="4000" dirty="0" smtClean="0"/>
              <a:t/>
            </a:r>
            <a:br>
              <a:rPr lang="en-US" altLang="en-US" sz="4000" dirty="0" smtClean="0"/>
            </a:br>
            <a:r>
              <a:rPr lang="en-US" altLang="en-US" sz="4000" dirty="0" err="1" smtClean="0"/>
              <a:t>Khalji</a:t>
            </a:r>
            <a:r>
              <a:rPr lang="en-US" altLang="en-US" sz="4000" dirty="0" smtClean="0"/>
              <a:t> </a:t>
            </a:r>
            <a:r>
              <a:rPr lang="en-US" altLang="en-US" sz="4000" dirty="0"/>
              <a:t>power</a:t>
            </a:r>
          </a:p>
        </p:txBody>
      </p:sp>
      <p:sp>
        <p:nvSpPr>
          <p:cNvPr id="1048602" name="Text Placeholder 1048601"/>
          <p:cNvSpPr>
            <a:spLocks noGrp="1"/>
          </p:cNvSpPr>
          <p:nvPr>
            <p:ph type="body" idx="1"/>
          </p:nvPr>
        </p:nvSpPr>
        <p:spPr>
          <a:xfrm>
            <a:off x="457200" y="1600200"/>
            <a:ext cx="8229600" cy="4525962"/>
          </a:xfrm>
          <a:prstGeom prst="rect">
            <a:avLst/>
          </a:prstGeom>
          <a:noFill/>
          <a:ln>
            <a:noFill/>
          </a:ln>
        </p:spPr>
        <p:txBody>
          <a:bodyPr vert="horz" lIns="91440" tIns="45720" rIns="91440" bIns="45720" anchor="t"/>
          <a:lstStyle>
            <a:lvl1pPr marL="342900" indent="-342900" algn="l" rtl="0" eaLnBrk="1" fontAlgn="base" latinLnBrk="1" hangingPunct="1">
              <a:lnSpc>
                <a:spcPct val="100000"/>
              </a:lnSpc>
              <a:spcBef>
                <a:spcPct val="20000"/>
              </a:spcBef>
              <a:spcAft>
                <a:spcPct val="0"/>
              </a:spcAft>
              <a:buSzPct val="100000"/>
              <a:buFontTx/>
              <a:buChar char="•"/>
              <a:defRPr sz="3200" b="0" i="0" u="none" baseline="0">
                <a:solidFill>
                  <a:schemeClr val="dk1"/>
                </a:solidFill>
                <a:latin typeface="Arial" charset="0"/>
                <a:sym typeface="Arial" charset="0"/>
              </a:defRPr>
            </a:lvl1pPr>
            <a:lvl2pPr marL="742950" indent="-285750" algn="l" rtl="0" eaLnBrk="1" fontAlgn="base" latinLnBrk="1" hangingPunct="1">
              <a:lnSpc>
                <a:spcPct val="100000"/>
              </a:lnSpc>
              <a:spcBef>
                <a:spcPct val="20000"/>
              </a:spcBef>
              <a:spcAft>
                <a:spcPct val="0"/>
              </a:spcAft>
              <a:buSzPct val="100000"/>
              <a:buFontTx/>
              <a:buChar char="–"/>
              <a:defRPr sz="2800" b="0" i="0" u="none" baseline="0">
                <a:solidFill>
                  <a:schemeClr val="dk1"/>
                </a:solidFill>
                <a:latin typeface="Arial" charset="0"/>
                <a:sym typeface="Arial" charset="0"/>
              </a:defRPr>
            </a:lvl2pPr>
            <a:lvl3pPr marL="1143000" indent="-228600" algn="l" rtl="0" eaLnBrk="1" fontAlgn="base" latinLnBrk="1" hangingPunct="1">
              <a:lnSpc>
                <a:spcPct val="100000"/>
              </a:lnSpc>
              <a:spcBef>
                <a:spcPct val="20000"/>
              </a:spcBef>
              <a:spcAft>
                <a:spcPct val="0"/>
              </a:spcAft>
              <a:buSzPct val="100000"/>
              <a:buFontTx/>
              <a:buChar char="•"/>
              <a:defRPr sz="2400" b="0" i="0" u="none" baseline="0">
                <a:solidFill>
                  <a:schemeClr val="dk1"/>
                </a:solidFill>
                <a:latin typeface="Arial" charset="0"/>
                <a:sym typeface="Arial" charset="0"/>
              </a:defRPr>
            </a:lvl3pPr>
            <a:lvl4pPr marL="1600200" indent="-228600" algn="l" rtl="0" eaLnBrk="1" fontAlgn="base" latinLnBrk="1" hangingPunct="1">
              <a:lnSpc>
                <a:spcPct val="100000"/>
              </a:lnSpc>
              <a:spcBef>
                <a:spcPct val="20000"/>
              </a:spcBef>
              <a:spcAft>
                <a:spcPct val="0"/>
              </a:spcAft>
              <a:buSzPct val="100000"/>
              <a:buFontTx/>
              <a:buChar char="–"/>
              <a:defRPr sz="2000" b="0" i="0" u="none" baseline="0">
                <a:solidFill>
                  <a:schemeClr val="dk1"/>
                </a:solidFill>
                <a:latin typeface="Arial" charset="0"/>
                <a:sym typeface="Arial" charset="0"/>
              </a:defRPr>
            </a:lvl4pPr>
            <a:lvl5pPr marL="2057400" indent="-228600" algn="l" rtl="0" eaLnBrk="1" fontAlgn="base" latinLnBrk="1" hangingPunct="1">
              <a:lnSpc>
                <a:spcPct val="100000"/>
              </a:lnSpc>
              <a:spcBef>
                <a:spcPct val="20000"/>
              </a:spcBef>
              <a:spcAft>
                <a:spcPct val="0"/>
              </a:spcAft>
              <a:buSzPct val="100000"/>
              <a:buFontTx/>
              <a:buChar char="»"/>
              <a:defRPr sz="2000" b="0" i="0" u="none" baseline="0">
                <a:solidFill>
                  <a:schemeClr val="dk1"/>
                </a:solidFill>
                <a:latin typeface="Arial" charset="0"/>
                <a:sym typeface="Arial" charset="0"/>
              </a:defRPr>
            </a:lvl5pPr>
          </a:lstStyle>
          <a:p>
            <a:pPr lvl="0">
              <a:lnSpc>
                <a:spcPct val="90000"/>
              </a:lnSpc>
            </a:pPr>
            <a:r>
              <a:rPr lang="en-US" altLang="en-US" sz="2400" dirty="0"/>
              <a:t>Economy stabilizes, market towns increase in number—due to increased migration from Afghanistan and Persia</a:t>
            </a:r>
          </a:p>
          <a:p>
            <a:pPr lvl="0">
              <a:lnSpc>
                <a:spcPct val="90000"/>
              </a:lnSpc>
            </a:pPr>
            <a:r>
              <a:rPr lang="en-US" altLang="en-US" sz="2400" dirty="0"/>
              <a:t>Mongols contained on NW border</a:t>
            </a:r>
          </a:p>
          <a:p>
            <a:pPr lvl="0">
              <a:lnSpc>
                <a:spcPct val="90000"/>
              </a:lnSpc>
            </a:pPr>
            <a:r>
              <a:rPr lang="en-US" altLang="en-US" sz="2400" dirty="0"/>
              <a:t>Power of </a:t>
            </a:r>
            <a:r>
              <a:rPr lang="en-US" altLang="en-US" sz="2400" dirty="0" err="1"/>
              <a:t>chehelgan</a:t>
            </a:r>
            <a:r>
              <a:rPr lang="en-US" altLang="en-US" sz="2400" dirty="0"/>
              <a:t> reduced, through </a:t>
            </a:r>
            <a:r>
              <a:rPr lang="en-US" altLang="en-US" sz="2400" dirty="0" err="1"/>
              <a:t>iqta</a:t>
            </a:r>
            <a:r>
              <a:rPr lang="en-US" altLang="en-US" sz="2400" dirty="0"/>
              <a:t> reform and garrison towns, but they become more hostile to centralized rule</a:t>
            </a:r>
          </a:p>
          <a:p>
            <a:pPr lvl="0">
              <a:lnSpc>
                <a:spcPct val="90000"/>
              </a:lnSpc>
            </a:pPr>
            <a:r>
              <a:rPr lang="en-US" altLang="en-US" sz="2400" dirty="0" err="1"/>
              <a:t>Balban’s</a:t>
            </a:r>
            <a:r>
              <a:rPr lang="en-US" altLang="en-US" sz="2400" dirty="0"/>
              <a:t> severe punishments and killings greatly reduce the number of qualified officers and generals, independent action discouraged and sycophancy encouraged</a:t>
            </a:r>
          </a:p>
          <a:p>
            <a:pPr lvl="0">
              <a:lnSpc>
                <a:spcPct val="90000"/>
              </a:lnSpc>
            </a:pPr>
            <a:r>
              <a:rPr lang="en-US" altLang="en-US" sz="2400" dirty="0"/>
              <a:t>No competent successor remains when Mohammad, the older son is dies in 1285.</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65" name="Title 1048664"/>
          <p:cNvSpPr>
            <a:spLocks noGrp="1"/>
          </p:cNvSpPr>
          <p:nvPr>
            <p:ph type="title"/>
          </p:nvPr>
        </p:nvSpPr>
        <p:spPr>
          <a:xfrm>
            <a:off x="457200" y="274637"/>
            <a:ext cx="8229600" cy="1143000"/>
          </a:xfrm>
          <a:prstGeom prst="rect">
            <a:avLst/>
          </a:prstGeom>
          <a:noFill/>
          <a:ln>
            <a:noFill/>
          </a:ln>
        </p:spPr>
        <p:txBody>
          <a:bodyPr vert="horz" lIns="91440" tIns="45720" rIns="91440" bIns="45720" anchor="t"/>
          <a:lstStyle>
            <a:lvl1pPr marL="0" indent="0" algn="ctr" rtl="0" eaLnBrk="1" fontAlgn="base" latinLnBrk="1" hangingPunct="1">
              <a:lnSpc>
                <a:spcPct val="100000"/>
              </a:lnSpc>
              <a:spcBef>
                <a:spcPct val="0"/>
              </a:spcBef>
              <a:spcAft>
                <a:spcPct val="0"/>
              </a:spcAft>
              <a:buFontTx/>
              <a:buNone/>
              <a:defRPr sz="4400" b="0" i="0" u="none" baseline="0">
                <a:solidFill>
                  <a:schemeClr val="lt2"/>
                </a:solidFill>
                <a:latin typeface="Arial" charset="0"/>
                <a:sym typeface="Arial" charset="0"/>
              </a:defRPr>
            </a:lvl1pPr>
          </a:lstStyle>
          <a:p>
            <a:pPr lvl="0"/>
            <a:r>
              <a:rPr lang="en-US" altLang="en-US" sz="4000" dirty="0"/>
              <a:t>Death of </a:t>
            </a:r>
            <a:r>
              <a:rPr lang="en-US" altLang="en-US" sz="4000" dirty="0" err="1"/>
              <a:t>Balban</a:t>
            </a:r>
            <a:r>
              <a:rPr lang="en-US" altLang="en-US" sz="4000" dirty="0"/>
              <a:t>-emergence of </a:t>
            </a:r>
            <a:r>
              <a:rPr lang="en-US" altLang="en-US" sz="4000" dirty="0" smtClean="0"/>
              <a:t/>
            </a:r>
            <a:br>
              <a:rPr lang="en-US" altLang="en-US" sz="4000" dirty="0" smtClean="0"/>
            </a:br>
            <a:r>
              <a:rPr lang="en-US" altLang="en-US" sz="4000" dirty="0" err="1" smtClean="0"/>
              <a:t>Khalji</a:t>
            </a:r>
            <a:r>
              <a:rPr lang="en-US" altLang="en-US" sz="4000" dirty="0" smtClean="0"/>
              <a:t> </a:t>
            </a:r>
            <a:r>
              <a:rPr lang="en-US" altLang="en-US" sz="4000" dirty="0"/>
              <a:t>power</a:t>
            </a:r>
          </a:p>
        </p:txBody>
      </p:sp>
      <p:sp>
        <p:nvSpPr>
          <p:cNvPr id="1048667" name="Text Placeholder 1048666"/>
          <p:cNvSpPr>
            <a:spLocks noGrp="1"/>
          </p:cNvSpPr>
          <p:nvPr>
            <p:ph type="body" idx="1"/>
          </p:nvPr>
        </p:nvSpPr>
        <p:spPr>
          <a:xfrm>
            <a:off x="457200" y="1600200"/>
            <a:ext cx="8229600" cy="4525962"/>
          </a:xfrm>
          <a:prstGeom prst="rect">
            <a:avLst/>
          </a:prstGeom>
          <a:noFill/>
          <a:ln>
            <a:noFill/>
          </a:ln>
        </p:spPr>
        <p:txBody>
          <a:bodyPr vert="horz" lIns="91440" tIns="45720" rIns="91440" bIns="45720" anchor="t"/>
          <a:lstStyle>
            <a:lvl1pPr marL="342900" indent="-342900" algn="l" rtl="0" eaLnBrk="1" fontAlgn="base" latinLnBrk="1" hangingPunct="1">
              <a:lnSpc>
                <a:spcPct val="100000"/>
              </a:lnSpc>
              <a:spcBef>
                <a:spcPct val="20000"/>
              </a:spcBef>
              <a:spcAft>
                <a:spcPct val="0"/>
              </a:spcAft>
              <a:buSzPct val="100000"/>
              <a:buFontTx/>
              <a:buChar char="•"/>
              <a:defRPr sz="3200" b="0" i="0" u="none" baseline="0">
                <a:solidFill>
                  <a:schemeClr val="dk1"/>
                </a:solidFill>
                <a:latin typeface="Arial" charset="0"/>
                <a:sym typeface="Arial" charset="0"/>
              </a:defRPr>
            </a:lvl1pPr>
            <a:lvl2pPr marL="742950" indent="-285750" algn="l" rtl="0" eaLnBrk="1" fontAlgn="base" latinLnBrk="1" hangingPunct="1">
              <a:lnSpc>
                <a:spcPct val="100000"/>
              </a:lnSpc>
              <a:spcBef>
                <a:spcPct val="20000"/>
              </a:spcBef>
              <a:spcAft>
                <a:spcPct val="0"/>
              </a:spcAft>
              <a:buSzPct val="100000"/>
              <a:buFontTx/>
              <a:buChar char="–"/>
              <a:defRPr sz="2800" b="0" i="0" u="none" baseline="0">
                <a:solidFill>
                  <a:schemeClr val="dk1"/>
                </a:solidFill>
                <a:latin typeface="Arial" charset="0"/>
                <a:sym typeface="Arial" charset="0"/>
              </a:defRPr>
            </a:lvl2pPr>
            <a:lvl3pPr marL="1143000" indent="-228600" algn="l" rtl="0" eaLnBrk="1" fontAlgn="base" latinLnBrk="1" hangingPunct="1">
              <a:lnSpc>
                <a:spcPct val="100000"/>
              </a:lnSpc>
              <a:spcBef>
                <a:spcPct val="20000"/>
              </a:spcBef>
              <a:spcAft>
                <a:spcPct val="0"/>
              </a:spcAft>
              <a:buSzPct val="100000"/>
              <a:buFontTx/>
              <a:buChar char="•"/>
              <a:defRPr sz="2400" b="0" i="0" u="none" baseline="0">
                <a:solidFill>
                  <a:schemeClr val="dk1"/>
                </a:solidFill>
                <a:latin typeface="Arial" charset="0"/>
                <a:sym typeface="Arial" charset="0"/>
              </a:defRPr>
            </a:lvl3pPr>
            <a:lvl4pPr marL="1600200" indent="-228600" algn="l" rtl="0" eaLnBrk="1" fontAlgn="base" latinLnBrk="1" hangingPunct="1">
              <a:lnSpc>
                <a:spcPct val="100000"/>
              </a:lnSpc>
              <a:spcBef>
                <a:spcPct val="20000"/>
              </a:spcBef>
              <a:spcAft>
                <a:spcPct val="0"/>
              </a:spcAft>
              <a:buSzPct val="100000"/>
              <a:buFontTx/>
              <a:buChar char="–"/>
              <a:defRPr sz="2000" b="0" i="0" u="none" baseline="0">
                <a:solidFill>
                  <a:schemeClr val="dk1"/>
                </a:solidFill>
                <a:latin typeface="Arial" charset="0"/>
                <a:sym typeface="Arial" charset="0"/>
              </a:defRPr>
            </a:lvl4pPr>
            <a:lvl5pPr marL="2057400" indent="-228600" algn="l" rtl="0" eaLnBrk="1" fontAlgn="base" latinLnBrk="1" hangingPunct="1">
              <a:lnSpc>
                <a:spcPct val="100000"/>
              </a:lnSpc>
              <a:spcBef>
                <a:spcPct val="20000"/>
              </a:spcBef>
              <a:spcAft>
                <a:spcPct val="0"/>
              </a:spcAft>
              <a:buSzPct val="100000"/>
              <a:buFontTx/>
              <a:buChar char="»"/>
              <a:defRPr sz="2000" b="0" i="0" u="none" baseline="0">
                <a:solidFill>
                  <a:schemeClr val="dk1"/>
                </a:solidFill>
                <a:latin typeface="Arial" charset="0"/>
                <a:sym typeface="Arial" charset="0"/>
              </a:defRPr>
            </a:lvl5pPr>
          </a:lstStyle>
          <a:p>
            <a:pPr lvl="0">
              <a:lnSpc>
                <a:spcPct val="90000"/>
              </a:lnSpc>
            </a:pPr>
            <a:r>
              <a:rPr lang="en-US" altLang="en-US" sz="2400" dirty="0"/>
              <a:t>Economy stabilizes, market towns increase in number—due to increased migration from Afghanistan and Persia</a:t>
            </a:r>
          </a:p>
          <a:p>
            <a:pPr lvl="0">
              <a:lnSpc>
                <a:spcPct val="90000"/>
              </a:lnSpc>
            </a:pPr>
            <a:r>
              <a:rPr lang="en-US" altLang="en-US" sz="2400" dirty="0"/>
              <a:t>Mongols contained on NW border</a:t>
            </a:r>
          </a:p>
          <a:p>
            <a:pPr lvl="0">
              <a:lnSpc>
                <a:spcPct val="90000"/>
              </a:lnSpc>
            </a:pPr>
            <a:r>
              <a:rPr lang="en-US" altLang="en-US" sz="2400" dirty="0"/>
              <a:t>Power of </a:t>
            </a:r>
            <a:r>
              <a:rPr lang="en-US" altLang="en-US" sz="2400" dirty="0" err="1"/>
              <a:t>chehelgan</a:t>
            </a:r>
            <a:r>
              <a:rPr lang="en-US" altLang="en-US" sz="2400" dirty="0"/>
              <a:t> reduced, through </a:t>
            </a:r>
            <a:r>
              <a:rPr lang="en-US" altLang="en-US" sz="2400" dirty="0" err="1"/>
              <a:t>iqta</a:t>
            </a:r>
            <a:r>
              <a:rPr lang="en-US" altLang="en-US" sz="2400" dirty="0"/>
              <a:t> reform and garrison towns, but they become more hostile to centralized rule</a:t>
            </a:r>
          </a:p>
          <a:p>
            <a:pPr lvl="0">
              <a:lnSpc>
                <a:spcPct val="90000"/>
              </a:lnSpc>
            </a:pPr>
            <a:r>
              <a:rPr lang="en-US" altLang="en-US" sz="2400" dirty="0" err="1"/>
              <a:t>Balban’s</a:t>
            </a:r>
            <a:r>
              <a:rPr lang="en-US" altLang="en-US" sz="2400" dirty="0"/>
              <a:t> severe punishments and killings greatly reduce the number of qualified officers and generals, independent action discouraged and sycophancy encouraged</a:t>
            </a:r>
          </a:p>
          <a:p>
            <a:pPr lvl="0">
              <a:lnSpc>
                <a:spcPct val="90000"/>
              </a:lnSpc>
            </a:pPr>
            <a:r>
              <a:rPr lang="en-US" altLang="en-US" sz="2400" dirty="0"/>
              <a:t>No competent successor remains when Mohammad, the older son is dies in 1285.</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69" name="Title 1048668"/>
          <p:cNvSpPr>
            <a:spLocks noGrp="1"/>
          </p:cNvSpPr>
          <p:nvPr>
            <p:ph type="title"/>
          </p:nvPr>
        </p:nvSpPr>
        <p:spPr>
          <a:xfrm>
            <a:off x="457200" y="274637"/>
            <a:ext cx="8229600" cy="1143000"/>
          </a:xfrm>
          <a:prstGeom prst="rect">
            <a:avLst/>
          </a:prstGeom>
          <a:noFill/>
          <a:ln>
            <a:noFill/>
          </a:ln>
        </p:spPr>
        <p:txBody>
          <a:bodyPr vert="horz" lIns="91440" tIns="45720" rIns="91440" bIns="45720" anchor="t"/>
          <a:lstStyle>
            <a:lvl1pPr marL="0" indent="0" algn="ctr" rtl="0" eaLnBrk="1" fontAlgn="base" latinLnBrk="1" hangingPunct="1">
              <a:lnSpc>
                <a:spcPct val="100000"/>
              </a:lnSpc>
              <a:spcBef>
                <a:spcPct val="0"/>
              </a:spcBef>
              <a:spcAft>
                <a:spcPct val="0"/>
              </a:spcAft>
              <a:buFontTx/>
              <a:buNone/>
              <a:defRPr sz="4400" b="0" i="0" u="none" baseline="0">
                <a:solidFill>
                  <a:schemeClr val="lt2"/>
                </a:solidFill>
                <a:latin typeface="Arial" charset="0"/>
                <a:sym typeface="Arial" charset="0"/>
              </a:defRPr>
            </a:lvl1pPr>
          </a:lstStyle>
          <a:p>
            <a:pPr lvl="0"/>
            <a:r>
              <a:rPr lang="en-US" altLang="en-US" sz="4000" dirty="0"/>
              <a:t>Death of </a:t>
            </a:r>
            <a:r>
              <a:rPr lang="en-US" altLang="en-US" sz="4000" dirty="0" err="1"/>
              <a:t>Balban</a:t>
            </a:r>
            <a:r>
              <a:rPr lang="en-US" altLang="en-US" sz="4000" dirty="0"/>
              <a:t>-emergence of </a:t>
            </a:r>
            <a:r>
              <a:rPr lang="en-US" altLang="en-US" sz="4000" dirty="0" smtClean="0"/>
              <a:t/>
            </a:r>
            <a:br>
              <a:rPr lang="en-US" altLang="en-US" sz="4000" dirty="0" smtClean="0"/>
            </a:br>
            <a:r>
              <a:rPr lang="en-US" altLang="en-US" sz="4000" dirty="0" err="1" smtClean="0"/>
              <a:t>Khalji</a:t>
            </a:r>
            <a:r>
              <a:rPr lang="en-US" altLang="en-US" sz="4000" dirty="0" smtClean="0"/>
              <a:t> </a:t>
            </a:r>
            <a:r>
              <a:rPr lang="en-US" altLang="en-US" sz="4000" dirty="0"/>
              <a:t>power</a:t>
            </a:r>
          </a:p>
        </p:txBody>
      </p:sp>
      <p:sp>
        <p:nvSpPr>
          <p:cNvPr id="1048671" name="Text Placeholder 1048670"/>
          <p:cNvSpPr>
            <a:spLocks noGrp="1"/>
          </p:cNvSpPr>
          <p:nvPr>
            <p:ph type="body" idx="1"/>
          </p:nvPr>
        </p:nvSpPr>
        <p:spPr>
          <a:xfrm>
            <a:off x="457200" y="1600200"/>
            <a:ext cx="8229600" cy="4525962"/>
          </a:xfrm>
          <a:prstGeom prst="rect">
            <a:avLst/>
          </a:prstGeom>
          <a:noFill/>
          <a:ln>
            <a:noFill/>
          </a:ln>
        </p:spPr>
        <p:txBody>
          <a:bodyPr vert="horz" lIns="91440" tIns="45720" rIns="91440" bIns="45720" anchor="t"/>
          <a:lstStyle>
            <a:lvl1pPr marL="342900" indent="-342900" algn="l" rtl="0" eaLnBrk="1" fontAlgn="base" latinLnBrk="1" hangingPunct="1">
              <a:lnSpc>
                <a:spcPct val="100000"/>
              </a:lnSpc>
              <a:spcBef>
                <a:spcPct val="20000"/>
              </a:spcBef>
              <a:spcAft>
                <a:spcPct val="0"/>
              </a:spcAft>
              <a:buSzPct val="100000"/>
              <a:buFontTx/>
              <a:buChar char="•"/>
              <a:defRPr sz="3200" b="0" i="0" u="none" baseline="0">
                <a:solidFill>
                  <a:schemeClr val="dk1"/>
                </a:solidFill>
                <a:latin typeface="Arial" charset="0"/>
                <a:sym typeface="Arial" charset="0"/>
              </a:defRPr>
            </a:lvl1pPr>
            <a:lvl2pPr marL="742950" indent="-285750" algn="l" rtl="0" eaLnBrk="1" fontAlgn="base" latinLnBrk="1" hangingPunct="1">
              <a:lnSpc>
                <a:spcPct val="100000"/>
              </a:lnSpc>
              <a:spcBef>
                <a:spcPct val="20000"/>
              </a:spcBef>
              <a:spcAft>
                <a:spcPct val="0"/>
              </a:spcAft>
              <a:buSzPct val="100000"/>
              <a:buFontTx/>
              <a:buChar char="–"/>
              <a:defRPr sz="2800" b="0" i="0" u="none" baseline="0">
                <a:solidFill>
                  <a:schemeClr val="dk1"/>
                </a:solidFill>
                <a:latin typeface="Arial" charset="0"/>
                <a:sym typeface="Arial" charset="0"/>
              </a:defRPr>
            </a:lvl2pPr>
            <a:lvl3pPr marL="1143000" indent="-228600" algn="l" rtl="0" eaLnBrk="1" fontAlgn="base" latinLnBrk="1" hangingPunct="1">
              <a:lnSpc>
                <a:spcPct val="100000"/>
              </a:lnSpc>
              <a:spcBef>
                <a:spcPct val="20000"/>
              </a:spcBef>
              <a:spcAft>
                <a:spcPct val="0"/>
              </a:spcAft>
              <a:buSzPct val="100000"/>
              <a:buFontTx/>
              <a:buChar char="•"/>
              <a:defRPr sz="2400" b="0" i="0" u="none" baseline="0">
                <a:solidFill>
                  <a:schemeClr val="dk1"/>
                </a:solidFill>
                <a:latin typeface="Arial" charset="0"/>
                <a:sym typeface="Arial" charset="0"/>
              </a:defRPr>
            </a:lvl3pPr>
            <a:lvl4pPr marL="1600200" indent="-228600" algn="l" rtl="0" eaLnBrk="1" fontAlgn="base" latinLnBrk="1" hangingPunct="1">
              <a:lnSpc>
                <a:spcPct val="100000"/>
              </a:lnSpc>
              <a:spcBef>
                <a:spcPct val="20000"/>
              </a:spcBef>
              <a:spcAft>
                <a:spcPct val="0"/>
              </a:spcAft>
              <a:buSzPct val="100000"/>
              <a:buFontTx/>
              <a:buChar char="–"/>
              <a:defRPr sz="2000" b="0" i="0" u="none" baseline="0">
                <a:solidFill>
                  <a:schemeClr val="dk1"/>
                </a:solidFill>
                <a:latin typeface="Arial" charset="0"/>
                <a:sym typeface="Arial" charset="0"/>
              </a:defRPr>
            </a:lvl4pPr>
            <a:lvl5pPr marL="2057400" indent="-228600" algn="l" rtl="0" eaLnBrk="1" fontAlgn="base" latinLnBrk="1" hangingPunct="1">
              <a:lnSpc>
                <a:spcPct val="100000"/>
              </a:lnSpc>
              <a:spcBef>
                <a:spcPct val="20000"/>
              </a:spcBef>
              <a:spcAft>
                <a:spcPct val="0"/>
              </a:spcAft>
              <a:buSzPct val="100000"/>
              <a:buFontTx/>
              <a:buChar char="»"/>
              <a:defRPr sz="2000" b="0" i="0" u="none" baseline="0">
                <a:solidFill>
                  <a:schemeClr val="dk1"/>
                </a:solidFill>
                <a:latin typeface="Arial" charset="0"/>
                <a:sym typeface="Arial" charset="0"/>
              </a:defRPr>
            </a:lvl5pPr>
          </a:lstStyle>
          <a:p>
            <a:pPr lvl="0">
              <a:lnSpc>
                <a:spcPct val="90000"/>
              </a:lnSpc>
            </a:pPr>
            <a:r>
              <a:rPr lang="en-US" altLang="en-US" sz="2400"/>
              <a:t>Economy stabilizes, market towns increase in number—due to increased migration from Afghanistan and Persia</a:t>
            </a:r>
          </a:p>
          <a:p>
            <a:pPr lvl="0">
              <a:lnSpc>
                <a:spcPct val="90000"/>
              </a:lnSpc>
            </a:pPr>
            <a:r>
              <a:rPr lang="en-US" altLang="en-US" sz="2400"/>
              <a:t>Mongols contained on NW border</a:t>
            </a:r>
          </a:p>
          <a:p>
            <a:pPr lvl="0">
              <a:lnSpc>
                <a:spcPct val="90000"/>
              </a:lnSpc>
            </a:pPr>
            <a:r>
              <a:rPr lang="en-US" altLang="en-US" sz="2400"/>
              <a:t>Power of chehelgan reduced, through iqta reform and garrison towns, but they become more hostile to centralized rule</a:t>
            </a:r>
          </a:p>
          <a:p>
            <a:pPr lvl="0">
              <a:lnSpc>
                <a:spcPct val="90000"/>
              </a:lnSpc>
            </a:pPr>
            <a:r>
              <a:rPr lang="en-US" altLang="en-US" sz="2400"/>
              <a:t>Balban’s severe punishments and killings greatly reduce the number of qualified officers and generals, independent action discouraged and sycophancy encouraged</a:t>
            </a:r>
          </a:p>
          <a:p>
            <a:pPr lvl="0">
              <a:lnSpc>
                <a:spcPct val="90000"/>
              </a:lnSpc>
            </a:pPr>
            <a:r>
              <a:rPr lang="en-US" altLang="en-US" sz="2400"/>
              <a:t>No competent successor remains when Mohammad, the older son is dies in 1285.</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73" name="Title 1048672"/>
          <p:cNvSpPr>
            <a:spLocks noGrp="1"/>
          </p:cNvSpPr>
          <p:nvPr>
            <p:ph type="title"/>
          </p:nvPr>
        </p:nvSpPr>
        <p:spPr>
          <a:xfrm>
            <a:off x="457200" y="274637"/>
            <a:ext cx="8229600" cy="1143000"/>
          </a:xfrm>
          <a:prstGeom prst="rect">
            <a:avLst/>
          </a:prstGeom>
          <a:noFill/>
          <a:ln>
            <a:noFill/>
          </a:ln>
        </p:spPr>
        <p:txBody>
          <a:bodyPr vert="horz" lIns="91440" tIns="45720" rIns="91440" bIns="45720" anchor="t"/>
          <a:lstStyle>
            <a:lvl1pPr marL="0" indent="0" algn="ctr" rtl="0" eaLnBrk="1" fontAlgn="base" latinLnBrk="1" hangingPunct="1">
              <a:lnSpc>
                <a:spcPct val="100000"/>
              </a:lnSpc>
              <a:spcBef>
                <a:spcPct val="0"/>
              </a:spcBef>
              <a:spcAft>
                <a:spcPct val="0"/>
              </a:spcAft>
              <a:buFontTx/>
              <a:buNone/>
              <a:defRPr sz="4400" b="0" i="0" u="none" baseline="0">
                <a:solidFill>
                  <a:schemeClr val="lt2"/>
                </a:solidFill>
                <a:latin typeface="Arial" charset="0"/>
                <a:sym typeface="Arial" charset="0"/>
              </a:defRPr>
            </a:lvl1pPr>
          </a:lstStyle>
          <a:p>
            <a:pPr lvl="0"/>
            <a:r>
              <a:rPr lang="en-US" altLang="en-US" sz="4000" dirty="0"/>
              <a:t>Death of </a:t>
            </a:r>
            <a:r>
              <a:rPr lang="en-US" altLang="en-US" sz="4000" dirty="0" err="1"/>
              <a:t>Balban</a:t>
            </a:r>
            <a:r>
              <a:rPr lang="en-US" altLang="en-US" sz="4000" dirty="0"/>
              <a:t>-emergence of </a:t>
            </a:r>
            <a:r>
              <a:rPr lang="en-US" altLang="en-US" sz="4000" dirty="0" smtClean="0"/>
              <a:t/>
            </a:r>
            <a:br>
              <a:rPr lang="en-US" altLang="en-US" sz="4000" dirty="0" smtClean="0"/>
            </a:br>
            <a:r>
              <a:rPr lang="en-US" altLang="en-US" sz="4000" dirty="0" err="1" smtClean="0"/>
              <a:t>Khalji</a:t>
            </a:r>
            <a:r>
              <a:rPr lang="en-US" altLang="en-US" sz="4000" dirty="0" smtClean="0"/>
              <a:t> </a:t>
            </a:r>
            <a:r>
              <a:rPr lang="en-US" altLang="en-US" sz="4000" dirty="0"/>
              <a:t>power</a:t>
            </a:r>
          </a:p>
        </p:txBody>
      </p:sp>
      <p:sp>
        <p:nvSpPr>
          <p:cNvPr id="1048675" name="Text Placeholder 1048674"/>
          <p:cNvSpPr>
            <a:spLocks noGrp="1"/>
          </p:cNvSpPr>
          <p:nvPr>
            <p:ph type="body" idx="1"/>
          </p:nvPr>
        </p:nvSpPr>
        <p:spPr>
          <a:xfrm>
            <a:off x="457200" y="1600200"/>
            <a:ext cx="8401080" cy="4525962"/>
          </a:xfrm>
          <a:prstGeom prst="rect">
            <a:avLst/>
          </a:prstGeom>
          <a:noFill/>
          <a:ln>
            <a:noFill/>
          </a:ln>
        </p:spPr>
        <p:txBody>
          <a:bodyPr vert="horz" lIns="91440" tIns="45720" rIns="91440" bIns="45720" anchor="t"/>
          <a:lstStyle>
            <a:lvl1pPr marL="342900" indent="-342900" algn="l" rtl="0" eaLnBrk="1" fontAlgn="base" latinLnBrk="1" hangingPunct="1">
              <a:lnSpc>
                <a:spcPct val="100000"/>
              </a:lnSpc>
              <a:spcBef>
                <a:spcPct val="20000"/>
              </a:spcBef>
              <a:spcAft>
                <a:spcPct val="0"/>
              </a:spcAft>
              <a:buSzPct val="100000"/>
              <a:buFontTx/>
              <a:buChar char="•"/>
              <a:defRPr sz="3200" b="0" i="0" u="none" baseline="0">
                <a:solidFill>
                  <a:schemeClr val="dk1"/>
                </a:solidFill>
                <a:latin typeface="Arial" charset="0"/>
                <a:sym typeface="Arial" charset="0"/>
              </a:defRPr>
            </a:lvl1pPr>
            <a:lvl2pPr marL="742950" indent="-285750" algn="l" rtl="0" eaLnBrk="1" fontAlgn="base" latinLnBrk="1" hangingPunct="1">
              <a:lnSpc>
                <a:spcPct val="100000"/>
              </a:lnSpc>
              <a:spcBef>
                <a:spcPct val="20000"/>
              </a:spcBef>
              <a:spcAft>
                <a:spcPct val="0"/>
              </a:spcAft>
              <a:buSzPct val="100000"/>
              <a:buFontTx/>
              <a:buChar char="–"/>
              <a:defRPr sz="2800" b="0" i="0" u="none" baseline="0">
                <a:solidFill>
                  <a:schemeClr val="dk1"/>
                </a:solidFill>
                <a:latin typeface="Arial" charset="0"/>
                <a:sym typeface="Arial" charset="0"/>
              </a:defRPr>
            </a:lvl2pPr>
            <a:lvl3pPr marL="1143000" indent="-228600" algn="l" rtl="0" eaLnBrk="1" fontAlgn="base" latinLnBrk="1" hangingPunct="1">
              <a:lnSpc>
                <a:spcPct val="100000"/>
              </a:lnSpc>
              <a:spcBef>
                <a:spcPct val="20000"/>
              </a:spcBef>
              <a:spcAft>
                <a:spcPct val="0"/>
              </a:spcAft>
              <a:buSzPct val="100000"/>
              <a:buFontTx/>
              <a:buChar char="•"/>
              <a:defRPr sz="2400" b="0" i="0" u="none" baseline="0">
                <a:solidFill>
                  <a:schemeClr val="dk1"/>
                </a:solidFill>
                <a:latin typeface="Arial" charset="0"/>
                <a:sym typeface="Arial" charset="0"/>
              </a:defRPr>
            </a:lvl3pPr>
            <a:lvl4pPr marL="1600200" indent="-228600" algn="l" rtl="0" eaLnBrk="1" fontAlgn="base" latinLnBrk="1" hangingPunct="1">
              <a:lnSpc>
                <a:spcPct val="100000"/>
              </a:lnSpc>
              <a:spcBef>
                <a:spcPct val="20000"/>
              </a:spcBef>
              <a:spcAft>
                <a:spcPct val="0"/>
              </a:spcAft>
              <a:buSzPct val="100000"/>
              <a:buFontTx/>
              <a:buChar char="–"/>
              <a:defRPr sz="2000" b="0" i="0" u="none" baseline="0">
                <a:solidFill>
                  <a:schemeClr val="dk1"/>
                </a:solidFill>
                <a:latin typeface="Arial" charset="0"/>
                <a:sym typeface="Arial" charset="0"/>
              </a:defRPr>
            </a:lvl4pPr>
            <a:lvl5pPr marL="2057400" indent="-228600" algn="l" rtl="0" eaLnBrk="1" fontAlgn="base" latinLnBrk="1" hangingPunct="1">
              <a:lnSpc>
                <a:spcPct val="100000"/>
              </a:lnSpc>
              <a:spcBef>
                <a:spcPct val="20000"/>
              </a:spcBef>
              <a:spcAft>
                <a:spcPct val="0"/>
              </a:spcAft>
              <a:buSzPct val="100000"/>
              <a:buFontTx/>
              <a:buChar char="»"/>
              <a:defRPr sz="2000" b="0" i="0" u="none" baseline="0">
                <a:solidFill>
                  <a:schemeClr val="dk1"/>
                </a:solidFill>
                <a:latin typeface="Arial" charset="0"/>
                <a:sym typeface="Arial" charset="0"/>
              </a:defRPr>
            </a:lvl5pPr>
          </a:lstStyle>
          <a:p>
            <a:pPr lvl="0">
              <a:lnSpc>
                <a:spcPct val="90000"/>
              </a:lnSpc>
            </a:pPr>
            <a:r>
              <a:rPr lang="en-US" altLang="en-US" sz="2400" dirty="0"/>
              <a:t>Economy stabilizes, market towns increase in number</a:t>
            </a:r>
            <a:r>
              <a:rPr lang="en-US" altLang="en-US" sz="2400" dirty="0" smtClean="0"/>
              <a:t>—</a:t>
            </a:r>
          </a:p>
          <a:p>
            <a:pPr lvl="0">
              <a:lnSpc>
                <a:spcPct val="90000"/>
              </a:lnSpc>
              <a:buNone/>
            </a:pPr>
            <a:r>
              <a:rPr lang="en-US" altLang="en-US" sz="2400" dirty="0" smtClean="0"/>
              <a:t>due </a:t>
            </a:r>
            <a:r>
              <a:rPr lang="en-US" altLang="en-US" sz="2400" dirty="0"/>
              <a:t>to increased migration from Afghanistan and Persia</a:t>
            </a:r>
          </a:p>
          <a:p>
            <a:pPr lvl="0">
              <a:lnSpc>
                <a:spcPct val="90000"/>
              </a:lnSpc>
            </a:pPr>
            <a:r>
              <a:rPr lang="en-US" altLang="en-US" sz="2400" dirty="0"/>
              <a:t>Mongols contained on NW border</a:t>
            </a:r>
          </a:p>
          <a:p>
            <a:pPr lvl="0">
              <a:lnSpc>
                <a:spcPct val="90000"/>
              </a:lnSpc>
            </a:pPr>
            <a:r>
              <a:rPr lang="en-US" altLang="en-US" sz="2400" dirty="0"/>
              <a:t>Power of </a:t>
            </a:r>
            <a:r>
              <a:rPr lang="en-US" altLang="en-US" sz="2400" dirty="0" err="1" smtClean="0"/>
              <a:t>chahalgani</a:t>
            </a:r>
            <a:r>
              <a:rPr lang="en-US" altLang="en-US" sz="2400" dirty="0" smtClean="0"/>
              <a:t> </a:t>
            </a:r>
            <a:r>
              <a:rPr lang="en-US" altLang="en-US" sz="2400" dirty="0"/>
              <a:t>reduced, through </a:t>
            </a:r>
            <a:r>
              <a:rPr lang="en-US" altLang="en-US" sz="2400" dirty="0" err="1"/>
              <a:t>iqta</a:t>
            </a:r>
            <a:r>
              <a:rPr lang="en-US" altLang="en-US" sz="2400" dirty="0"/>
              <a:t> reform and </a:t>
            </a:r>
            <a:endParaRPr lang="en-US" altLang="en-US" sz="2400" dirty="0" smtClean="0"/>
          </a:p>
          <a:p>
            <a:pPr lvl="0">
              <a:lnSpc>
                <a:spcPct val="90000"/>
              </a:lnSpc>
              <a:buNone/>
            </a:pPr>
            <a:r>
              <a:rPr lang="en-US" altLang="en-US" sz="2400" dirty="0" smtClean="0"/>
              <a:t>garrison </a:t>
            </a:r>
            <a:r>
              <a:rPr lang="en-US" altLang="en-US" sz="2400" dirty="0"/>
              <a:t>towns, but they become more hostile to centralized rule</a:t>
            </a:r>
          </a:p>
          <a:p>
            <a:pPr lvl="0">
              <a:lnSpc>
                <a:spcPct val="90000"/>
              </a:lnSpc>
            </a:pPr>
            <a:r>
              <a:rPr lang="en-US" altLang="en-US" sz="2400" dirty="0" err="1"/>
              <a:t>Balban’s</a:t>
            </a:r>
            <a:r>
              <a:rPr lang="en-US" altLang="en-US" sz="2400" dirty="0"/>
              <a:t> severe punishments and killings greatly reduce </a:t>
            </a:r>
            <a:endParaRPr lang="en-US" altLang="en-US" sz="2400" dirty="0" smtClean="0"/>
          </a:p>
          <a:p>
            <a:pPr lvl="0">
              <a:lnSpc>
                <a:spcPct val="90000"/>
              </a:lnSpc>
              <a:buNone/>
            </a:pPr>
            <a:r>
              <a:rPr lang="en-US" altLang="en-US" sz="2400" dirty="0" smtClean="0"/>
              <a:t>the </a:t>
            </a:r>
            <a:r>
              <a:rPr lang="en-US" altLang="en-US" sz="2400" dirty="0"/>
              <a:t>number of qualified officers and generals, independent </a:t>
            </a:r>
            <a:endParaRPr lang="en-US" altLang="en-US" sz="2400" dirty="0" smtClean="0"/>
          </a:p>
          <a:p>
            <a:pPr lvl="0">
              <a:lnSpc>
                <a:spcPct val="90000"/>
              </a:lnSpc>
              <a:buNone/>
            </a:pPr>
            <a:r>
              <a:rPr lang="en-US" altLang="en-US" sz="2400" dirty="0" smtClean="0"/>
              <a:t>action </a:t>
            </a:r>
            <a:r>
              <a:rPr lang="en-US" altLang="en-US" sz="2400" dirty="0"/>
              <a:t>discouraged and sycophancy encouraged</a:t>
            </a:r>
          </a:p>
          <a:p>
            <a:pPr lvl="0">
              <a:lnSpc>
                <a:spcPct val="90000"/>
              </a:lnSpc>
            </a:pPr>
            <a:r>
              <a:rPr lang="en-US" altLang="en-US" sz="2400" dirty="0"/>
              <a:t>No competent successor remains when Mohammad, the older son </a:t>
            </a:r>
            <a:r>
              <a:rPr lang="en-US" altLang="en-US" sz="2400" dirty="0" smtClean="0"/>
              <a:t> died </a:t>
            </a:r>
            <a:r>
              <a:rPr lang="en-US" altLang="en-US" sz="2400" dirty="0"/>
              <a:t>in 1285.</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3" name="Title 1048602"/>
          <p:cNvSpPr>
            <a:spLocks noGrp="1"/>
          </p:cNvSpPr>
          <p:nvPr>
            <p:ph type="title"/>
          </p:nvPr>
        </p:nvSpPr>
        <p:spPr>
          <a:xfrm>
            <a:off x="457200" y="274637"/>
            <a:ext cx="8229600" cy="1143000"/>
          </a:xfrm>
          <a:prstGeom prst="rect">
            <a:avLst/>
          </a:prstGeom>
          <a:noFill/>
          <a:ln>
            <a:noFill/>
          </a:ln>
        </p:spPr>
        <p:txBody>
          <a:bodyPr vert="horz" lIns="91440" tIns="45720" rIns="91440" bIns="45720" anchor="t"/>
          <a:lstStyle>
            <a:lvl1pPr marL="0" indent="0" algn="ctr" rtl="0" eaLnBrk="1" fontAlgn="base" latinLnBrk="1" hangingPunct="1">
              <a:lnSpc>
                <a:spcPct val="100000"/>
              </a:lnSpc>
              <a:spcBef>
                <a:spcPct val="0"/>
              </a:spcBef>
              <a:spcAft>
                <a:spcPct val="0"/>
              </a:spcAft>
              <a:buFontTx/>
              <a:buNone/>
              <a:defRPr sz="4400" b="0" i="0" u="none" baseline="0">
                <a:solidFill>
                  <a:schemeClr val="lt2"/>
                </a:solidFill>
                <a:latin typeface="Arial" charset="0"/>
                <a:sym typeface="Arial" charset="0"/>
              </a:defRPr>
            </a:lvl1pPr>
          </a:lstStyle>
          <a:p>
            <a:r>
              <a:t>Problems of succession	</a:t>
            </a:r>
          </a:p>
        </p:txBody>
      </p:sp>
      <p:sp>
        <p:nvSpPr>
          <p:cNvPr id="1048604" name="Text Placeholder 1048603"/>
          <p:cNvSpPr>
            <a:spLocks noGrp="1"/>
          </p:cNvSpPr>
          <p:nvPr>
            <p:ph type="body" idx="1"/>
          </p:nvPr>
        </p:nvSpPr>
        <p:spPr>
          <a:xfrm>
            <a:off x="214282" y="1600200"/>
            <a:ext cx="8786874" cy="4525962"/>
          </a:xfrm>
          <a:prstGeom prst="rect">
            <a:avLst/>
          </a:prstGeom>
          <a:noFill/>
          <a:ln>
            <a:noFill/>
          </a:ln>
        </p:spPr>
        <p:txBody>
          <a:bodyPr vert="horz" lIns="91440" tIns="45720" rIns="91440" bIns="45720" anchor="t"/>
          <a:lstStyle>
            <a:lvl1pPr marL="342900" indent="-342900" algn="l" rtl="0" eaLnBrk="1" fontAlgn="base" latinLnBrk="1" hangingPunct="1">
              <a:lnSpc>
                <a:spcPct val="100000"/>
              </a:lnSpc>
              <a:spcBef>
                <a:spcPct val="20000"/>
              </a:spcBef>
              <a:spcAft>
                <a:spcPct val="0"/>
              </a:spcAft>
              <a:buSzPct val="100000"/>
              <a:buFontTx/>
              <a:buChar char="•"/>
              <a:defRPr sz="3200" b="0" i="0" u="none" baseline="0">
                <a:solidFill>
                  <a:schemeClr val="dk1"/>
                </a:solidFill>
                <a:latin typeface="Arial" charset="0"/>
                <a:sym typeface="Arial" charset="0"/>
              </a:defRPr>
            </a:lvl1pPr>
            <a:lvl2pPr marL="742950" indent="-285750" algn="l" rtl="0" eaLnBrk="1" fontAlgn="base" latinLnBrk="1" hangingPunct="1">
              <a:lnSpc>
                <a:spcPct val="100000"/>
              </a:lnSpc>
              <a:spcBef>
                <a:spcPct val="20000"/>
              </a:spcBef>
              <a:spcAft>
                <a:spcPct val="0"/>
              </a:spcAft>
              <a:buSzPct val="100000"/>
              <a:buFontTx/>
              <a:buChar char="–"/>
              <a:defRPr sz="2800" b="0" i="0" u="none" baseline="0">
                <a:solidFill>
                  <a:schemeClr val="dk1"/>
                </a:solidFill>
                <a:latin typeface="Arial" charset="0"/>
                <a:sym typeface="Arial" charset="0"/>
              </a:defRPr>
            </a:lvl2pPr>
            <a:lvl3pPr marL="1143000" indent="-228600" algn="l" rtl="0" eaLnBrk="1" fontAlgn="base" latinLnBrk="1" hangingPunct="1">
              <a:lnSpc>
                <a:spcPct val="100000"/>
              </a:lnSpc>
              <a:spcBef>
                <a:spcPct val="20000"/>
              </a:spcBef>
              <a:spcAft>
                <a:spcPct val="0"/>
              </a:spcAft>
              <a:buSzPct val="100000"/>
              <a:buFontTx/>
              <a:buChar char="•"/>
              <a:defRPr sz="2400" b="0" i="0" u="none" baseline="0">
                <a:solidFill>
                  <a:schemeClr val="dk1"/>
                </a:solidFill>
                <a:latin typeface="Arial" charset="0"/>
                <a:sym typeface="Arial" charset="0"/>
              </a:defRPr>
            </a:lvl3pPr>
            <a:lvl4pPr marL="1600200" indent="-228600" algn="l" rtl="0" eaLnBrk="1" fontAlgn="base" latinLnBrk="1" hangingPunct="1">
              <a:lnSpc>
                <a:spcPct val="100000"/>
              </a:lnSpc>
              <a:spcBef>
                <a:spcPct val="20000"/>
              </a:spcBef>
              <a:spcAft>
                <a:spcPct val="0"/>
              </a:spcAft>
              <a:buSzPct val="100000"/>
              <a:buFontTx/>
              <a:buChar char="–"/>
              <a:defRPr sz="2000" b="0" i="0" u="none" baseline="0">
                <a:solidFill>
                  <a:schemeClr val="dk1"/>
                </a:solidFill>
                <a:latin typeface="Arial" charset="0"/>
                <a:sym typeface="Arial" charset="0"/>
              </a:defRPr>
            </a:lvl4pPr>
            <a:lvl5pPr marL="2057400" indent="-228600" algn="l" rtl="0" eaLnBrk="1" fontAlgn="base" latinLnBrk="1" hangingPunct="1">
              <a:lnSpc>
                <a:spcPct val="100000"/>
              </a:lnSpc>
              <a:spcBef>
                <a:spcPct val="20000"/>
              </a:spcBef>
              <a:spcAft>
                <a:spcPct val="0"/>
              </a:spcAft>
              <a:buSzPct val="100000"/>
              <a:buFontTx/>
              <a:buChar char="»"/>
              <a:defRPr sz="2000" b="0" i="0" u="none" baseline="0">
                <a:solidFill>
                  <a:schemeClr val="dk1"/>
                </a:solidFill>
                <a:latin typeface="Arial" charset="0"/>
                <a:sym typeface="Arial" charset="0"/>
              </a:defRPr>
            </a:lvl5pPr>
          </a:lstStyle>
          <a:p>
            <a:pPr lvl="0">
              <a:lnSpc>
                <a:spcPct val="80000"/>
              </a:lnSpc>
            </a:pPr>
            <a:r>
              <a:rPr lang="en-US" altLang="en-US" sz="2800" dirty="0"/>
              <a:t>Turkish custom did not favor primogeniture</a:t>
            </a:r>
          </a:p>
          <a:p>
            <a:pPr lvl="0">
              <a:lnSpc>
                <a:spcPct val="80000"/>
              </a:lnSpc>
            </a:pPr>
            <a:r>
              <a:rPr lang="en-US" altLang="en-US" sz="2800" dirty="0"/>
              <a:t>The nobility had some say in the selection of the </a:t>
            </a:r>
            <a:endParaRPr lang="en-US" altLang="en-US" sz="2800" dirty="0" smtClean="0"/>
          </a:p>
          <a:p>
            <a:pPr lvl="0">
              <a:lnSpc>
                <a:spcPct val="80000"/>
              </a:lnSpc>
              <a:buNone/>
            </a:pPr>
            <a:r>
              <a:rPr lang="en-US" altLang="en-US" sz="2800" dirty="0" smtClean="0"/>
              <a:t>next </a:t>
            </a:r>
            <a:r>
              <a:rPr lang="en-US" altLang="en-US" sz="2800" dirty="0"/>
              <a:t>ruler if sultan did not appoint an heir</a:t>
            </a:r>
          </a:p>
          <a:p>
            <a:pPr lvl="0">
              <a:lnSpc>
                <a:spcPct val="80000"/>
              </a:lnSpc>
            </a:pPr>
            <a:r>
              <a:rPr lang="en-US" altLang="en-US" sz="2800" dirty="0" err="1"/>
              <a:t>Balban’s</a:t>
            </a:r>
            <a:r>
              <a:rPr lang="en-US" altLang="en-US" sz="2800" dirty="0"/>
              <a:t> attempt to create a succession failed</a:t>
            </a:r>
          </a:p>
          <a:p>
            <a:pPr lvl="1">
              <a:lnSpc>
                <a:spcPct val="80000"/>
              </a:lnSpc>
            </a:pPr>
            <a:r>
              <a:rPr lang="en-US" altLang="en-US" sz="2400" dirty="0"/>
              <a:t>Younger son </a:t>
            </a:r>
            <a:r>
              <a:rPr lang="en-US" altLang="en-US" sz="2400" dirty="0" err="1"/>
              <a:t>Bughra</a:t>
            </a:r>
            <a:r>
              <a:rPr lang="en-US" altLang="en-US" sz="2400" dirty="0"/>
              <a:t> Khan resented and feared his father since 1275 events in Bengal</a:t>
            </a:r>
          </a:p>
          <a:p>
            <a:pPr lvl="1">
              <a:lnSpc>
                <a:spcPct val="80000"/>
              </a:lnSpc>
            </a:pPr>
            <a:r>
              <a:rPr lang="en-US" altLang="en-US" sz="2400" dirty="0"/>
              <a:t>Muhammad’s son </a:t>
            </a:r>
            <a:r>
              <a:rPr lang="en-US" altLang="en-US" sz="2400" dirty="0" err="1"/>
              <a:t>Kaykhusrau</a:t>
            </a:r>
            <a:r>
              <a:rPr lang="en-US" altLang="en-US" sz="2400" dirty="0"/>
              <a:t> was designated heir after Mohammad’s death in 1285 but opposed by </a:t>
            </a:r>
            <a:r>
              <a:rPr lang="en-US" altLang="en-US" sz="2400" dirty="0" err="1"/>
              <a:t>amirs</a:t>
            </a:r>
            <a:endParaRPr lang="en-US" altLang="en-US" sz="2400" dirty="0"/>
          </a:p>
          <a:p>
            <a:pPr lvl="1">
              <a:lnSpc>
                <a:spcPct val="80000"/>
              </a:lnSpc>
            </a:pPr>
            <a:r>
              <a:rPr lang="en-US" altLang="en-US" sz="2400" dirty="0" err="1"/>
              <a:t>Bughar</a:t>
            </a:r>
            <a:r>
              <a:rPr lang="en-US" altLang="en-US" sz="2400" dirty="0"/>
              <a:t> Khan’s son </a:t>
            </a:r>
            <a:r>
              <a:rPr lang="en-US" altLang="en-US" sz="2400" dirty="0" err="1"/>
              <a:t>Kayqabad</a:t>
            </a:r>
            <a:r>
              <a:rPr lang="en-US" altLang="en-US" sz="2400" dirty="0"/>
              <a:t> and his son </a:t>
            </a:r>
            <a:r>
              <a:rPr lang="en-US" altLang="en-US" sz="2400" dirty="0" err="1"/>
              <a:t>Kayumars</a:t>
            </a:r>
            <a:r>
              <a:rPr lang="en-US" altLang="en-US" sz="2400" dirty="0"/>
              <a:t> both had short reigns while the </a:t>
            </a:r>
            <a:r>
              <a:rPr lang="en-US" altLang="en-US" sz="2400" dirty="0" err="1"/>
              <a:t>chehelgan</a:t>
            </a:r>
            <a:r>
              <a:rPr lang="en-US" altLang="en-US" sz="2400" dirty="0"/>
              <a:t> attempted to use </a:t>
            </a:r>
            <a:endParaRPr lang="en-US" altLang="en-US" sz="2400" dirty="0" smtClean="0"/>
          </a:p>
          <a:p>
            <a:pPr lvl="1">
              <a:lnSpc>
                <a:spcPct val="80000"/>
              </a:lnSpc>
              <a:buNone/>
            </a:pPr>
            <a:r>
              <a:rPr lang="en-US" altLang="en-US" sz="2400" dirty="0" smtClean="0"/>
              <a:t>them </a:t>
            </a:r>
            <a:r>
              <a:rPr lang="en-US" altLang="en-US" sz="2400" dirty="0"/>
              <a:t>as puppet rulers, </a:t>
            </a:r>
            <a:r>
              <a:rPr lang="en-US" altLang="en-US" sz="2400" dirty="0" err="1"/>
              <a:t>Bughra</a:t>
            </a:r>
            <a:r>
              <a:rPr lang="en-US" altLang="en-US" sz="2400" dirty="0"/>
              <a:t> stayed far away from Delhi</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5" name="Title 1048604"/>
          <p:cNvSpPr>
            <a:spLocks noGrp="1"/>
          </p:cNvSpPr>
          <p:nvPr>
            <p:ph type="title"/>
          </p:nvPr>
        </p:nvSpPr>
        <p:spPr>
          <a:xfrm>
            <a:off x="457200" y="274637"/>
            <a:ext cx="8229600" cy="1143000"/>
          </a:xfrm>
          <a:prstGeom prst="rect">
            <a:avLst/>
          </a:prstGeom>
          <a:noFill/>
          <a:ln>
            <a:noFill/>
          </a:ln>
        </p:spPr>
        <p:txBody>
          <a:bodyPr vert="horz" lIns="91440" tIns="45720" rIns="91440" bIns="45720" anchor="t"/>
          <a:lstStyle>
            <a:lvl1pPr marL="0" indent="0" algn="ctr" rtl="0" eaLnBrk="1" fontAlgn="base" latinLnBrk="1" hangingPunct="1">
              <a:lnSpc>
                <a:spcPct val="100000"/>
              </a:lnSpc>
              <a:spcBef>
                <a:spcPct val="0"/>
              </a:spcBef>
              <a:spcAft>
                <a:spcPct val="0"/>
              </a:spcAft>
              <a:buFontTx/>
              <a:buNone/>
              <a:defRPr sz="4400" b="0" i="0" u="none" baseline="0">
                <a:solidFill>
                  <a:schemeClr val="lt2"/>
                </a:solidFill>
                <a:latin typeface="Arial" charset="0"/>
                <a:sym typeface="Arial" charset="0"/>
              </a:defRPr>
            </a:lvl1pPr>
          </a:lstStyle>
          <a:p>
            <a:r>
              <a:rPr lang="en-US" altLang="en-US"/>
              <a:t>The Khaljis</a:t>
            </a:r>
          </a:p>
        </p:txBody>
      </p:sp>
      <p:sp>
        <p:nvSpPr>
          <p:cNvPr id="1048606" name="Text Placeholder 1048605"/>
          <p:cNvSpPr>
            <a:spLocks noGrp="1"/>
          </p:cNvSpPr>
          <p:nvPr>
            <p:ph type="body" idx="1"/>
          </p:nvPr>
        </p:nvSpPr>
        <p:spPr>
          <a:xfrm>
            <a:off x="142844" y="1600200"/>
            <a:ext cx="8715436" cy="4525962"/>
          </a:xfrm>
          <a:prstGeom prst="rect">
            <a:avLst/>
          </a:prstGeom>
          <a:noFill/>
          <a:ln>
            <a:noFill/>
          </a:ln>
        </p:spPr>
        <p:txBody>
          <a:bodyPr vert="horz" lIns="91440" tIns="45720" rIns="91440" bIns="45720" anchor="t"/>
          <a:lstStyle>
            <a:lvl1pPr marL="342900" indent="-342900" algn="l" rtl="0" eaLnBrk="1" fontAlgn="base" latinLnBrk="1" hangingPunct="1">
              <a:lnSpc>
                <a:spcPct val="100000"/>
              </a:lnSpc>
              <a:spcBef>
                <a:spcPct val="20000"/>
              </a:spcBef>
              <a:spcAft>
                <a:spcPct val="0"/>
              </a:spcAft>
              <a:buSzPct val="100000"/>
              <a:buFontTx/>
              <a:buChar char="•"/>
              <a:defRPr sz="3200" b="0" i="0" u="none" baseline="0">
                <a:solidFill>
                  <a:schemeClr val="dk1"/>
                </a:solidFill>
                <a:latin typeface="Arial" charset="0"/>
                <a:sym typeface="Arial" charset="0"/>
              </a:defRPr>
            </a:lvl1pPr>
            <a:lvl2pPr marL="742950" indent="-285750" algn="l" rtl="0" eaLnBrk="1" fontAlgn="base" latinLnBrk="1" hangingPunct="1">
              <a:lnSpc>
                <a:spcPct val="100000"/>
              </a:lnSpc>
              <a:spcBef>
                <a:spcPct val="20000"/>
              </a:spcBef>
              <a:spcAft>
                <a:spcPct val="0"/>
              </a:spcAft>
              <a:buSzPct val="100000"/>
              <a:buFontTx/>
              <a:buChar char="–"/>
              <a:defRPr sz="2800" b="0" i="0" u="none" baseline="0">
                <a:solidFill>
                  <a:schemeClr val="dk1"/>
                </a:solidFill>
                <a:latin typeface="Arial" charset="0"/>
                <a:sym typeface="Arial" charset="0"/>
              </a:defRPr>
            </a:lvl2pPr>
            <a:lvl3pPr marL="1143000" indent="-228600" algn="l" rtl="0" eaLnBrk="1" fontAlgn="base" latinLnBrk="1" hangingPunct="1">
              <a:lnSpc>
                <a:spcPct val="100000"/>
              </a:lnSpc>
              <a:spcBef>
                <a:spcPct val="20000"/>
              </a:spcBef>
              <a:spcAft>
                <a:spcPct val="0"/>
              </a:spcAft>
              <a:buSzPct val="100000"/>
              <a:buFontTx/>
              <a:buChar char="•"/>
              <a:defRPr sz="2400" b="0" i="0" u="none" baseline="0">
                <a:solidFill>
                  <a:schemeClr val="dk1"/>
                </a:solidFill>
                <a:latin typeface="Arial" charset="0"/>
                <a:sym typeface="Arial" charset="0"/>
              </a:defRPr>
            </a:lvl3pPr>
            <a:lvl4pPr marL="1600200" indent="-228600" algn="l" rtl="0" eaLnBrk="1" fontAlgn="base" latinLnBrk="1" hangingPunct="1">
              <a:lnSpc>
                <a:spcPct val="100000"/>
              </a:lnSpc>
              <a:spcBef>
                <a:spcPct val="20000"/>
              </a:spcBef>
              <a:spcAft>
                <a:spcPct val="0"/>
              </a:spcAft>
              <a:buSzPct val="100000"/>
              <a:buFontTx/>
              <a:buChar char="–"/>
              <a:defRPr sz="2000" b="0" i="0" u="none" baseline="0">
                <a:solidFill>
                  <a:schemeClr val="dk1"/>
                </a:solidFill>
                <a:latin typeface="Arial" charset="0"/>
                <a:sym typeface="Arial" charset="0"/>
              </a:defRPr>
            </a:lvl4pPr>
            <a:lvl5pPr marL="2057400" indent="-228600" algn="l" rtl="0" eaLnBrk="1" fontAlgn="base" latinLnBrk="1" hangingPunct="1">
              <a:lnSpc>
                <a:spcPct val="100000"/>
              </a:lnSpc>
              <a:spcBef>
                <a:spcPct val="20000"/>
              </a:spcBef>
              <a:spcAft>
                <a:spcPct val="0"/>
              </a:spcAft>
              <a:buSzPct val="100000"/>
              <a:buFontTx/>
              <a:buChar char="»"/>
              <a:defRPr sz="2000" b="0" i="0" u="none" baseline="0">
                <a:solidFill>
                  <a:schemeClr val="dk1"/>
                </a:solidFill>
                <a:latin typeface="Arial" charset="0"/>
                <a:sym typeface="Arial" charset="0"/>
              </a:defRPr>
            </a:lvl5pPr>
          </a:lstStyle>
          <a:p>
            <a:pPr lvl="0">
              <a:lnSpc>
                <a:spcPct val="90000"/>
              </a:lnSpc>
            </a:pPr>
            <a:r>
              <a:rPr lang="en-US" altLang="en-US" sz="2400" dirty="0"/>
              <a:t>A tribe of mixed Afghani/Turkish descent</a:t>
            </a:r>
          </a:p>
          <a:p>
            <a:pPr lvl="0">
              <a:lnSpc>
                <a:spcPct val="90000"/>
              </a:lnSpc>
            </a:pPr>
            <a:r>
              <a:rPr lang="en-US" altLang="en-US" sz="2400" dirty="0"/>
              <a:t>Benefited from </a:t>
            </a:r>
            <a:r>
              <a:rPr lang="en-US" altLang="en-US" sz="2400" dirty="0" err="1"/>
              <a:t>Balban’s</a:t>
            </a:r>
            <a:r>
              <a:rPr lang="en-US" altLang="en-US" sz="2400" dirty="0"/>
              <a:t> reforms, had greater cohesion than other groups, unite and nominate their senior chief, </a:t>
            </a:r>
            <a:r>
              <a:rPr lang="en-US" altLang="en-US" sz="2400" dirty="0" err="1"/>
              <a:t>Jalal</a:t>
            </a:r>
            <a:r>
              <a:rPr lang="en-US" altLang="en-US" sz="2400" dirty="0"/>
              <a:t>-</a:t>
            </a:r>
            <a:r>
              <a:rPr lang="en-US" altLang="en-US" sz="2400" dirty="0" err="1"/>
              <a:t>ud</a:t>
            </a:r>
            <a:r>
              <a:rPr lang="en-US" altLang="en-US" sz="2400" dirty="0"/>
              <a:t>-din </a:t>
            </a:r>
            <a:r>
              <a:rPr lang="en-US" altLang="en-US" sz="2400" dirty="0" err="1"/>
              <a:t>Khilji</a:t>
            </a:r>
            <a:r>
              <a:rPr lang="en-US" altLang="en-US" sz="2400" dirty="0"/>
              <a:t> as ruler (r. 1290-96)</a:t>
            </a:r>
          </a:p>
          <a:p>
            <a:pPr lvl="1">
              <a:lnSpc>
                <a:spcPct val="90000"/>
              </a:lnSpc>
            </a:pPr>
            <a:r>
              <a:rPr lang="en-US" altLang="en-US" sz="2000" dirty="0"/>
              <a:t>His generosity had won support, but is later criticized</a:t>
            </a:r>
          </a:p>
          <a:p>
            <a:pPr lvl="1">
              <a:lnSpc>
                <a:spcPct val="90000"/>
              </a:lnSpc>
            </a:pPr>
            <a:r>
              <a:rPr lang="en-US" altLang="en-US" sz="2000" dirty="0"/>
              <a:t>Growing evidence of his lack of desire from confrontation makes </a:t>
            </a:r>
            <a:endParaRPr lang="en-US" altLang="en-US" sz="2000" dirty="0" smtClean="0"/>
          </a:p>
          <a:p>
            <a:pPr lvl="1">
              <a:lnSpc>
                <a:spcPct val="90000"/>
              </a:lnSpc>
              <a:buNone/>
            </a:pPr>
            <a:r>
              <a:rPr lang="en-US" altLang="en-US" sz="2000" dirty="0" err="1" smtClean="0"/>
              <a:t>Khaljis</a:t>
            </a:r>
            <a:r>
              <a:rPr lang="en-US" altLang="en-US" sz="2000" dirty="0" smtClean="0"/>
              <a:t> </a:t>
            </a:r>
            <a:r>
              <a:rPr lang="en-US" altLang="en-US" sz="2000" dirty="0"/>
              <a:t>nervous</a:t>
            </a:r>
          </a:p>
          <a:p>
            <a:pPr lvl="1">
              <a:lnSpc>
                <a:spcPct val="90000"/>
              </a:lnSpc>
            </a:pPr>
            <a:r>
              <a:rPr lang="en-US" altLang="en-US" sz="2000" dirty="0"/>
              <a:t>His nephew Ala-</a:t>
            </a:r>
            <a:r>
              <a:rPr lang="en-US" altLang="en-US" sz="2000" dirty="0" err="1"/>
              <a:t>ud</a:t>
            </a:r>
            <a:r>
              <a:rPr lang="en-US" altLang="en-US" sz="2000" dirty="0"/>
              <a:t>-din </a:t>
            </a:r>
            <a:r>
              <a:rPr lang="en-US" altLang="en-US" sz="2000" dirty="0" err="1"/>
              <a:t>Khalji</a:t>
            </a:r>
            <a:r>
              <a:rPr lang="en-US" altLang="en-US" sz="2000" dirty="0"/>
              <a:t> demonstrates superior military and </a:t>
            </a:r>
            <a:endParaRPr lang="en-US" altLang="en-US" sz="2000" dirty="0" smtClean="0"/>
          </a:p>
          <a:p>
            <a:pPr lvl="1">
              <a:lnSpc>
                <a:spcPct val="90000"/>
              </a:lnSpc>
              <a:buNone/>
            </a:pPr>
            <a:r>
              <a:rPr lang="en-US" altLang="en-US" sz="2000" dirty="0" smtClean="0"/>
              <a:t>leadership </a:t>
            </a:r>
            <a:r>
              <a:rPr lang="en-US" altLang="en-US" sz="2000" dirty="0"/>
              <a:t>skills, particularly in the raid on </a:t>
            </a:r>
            <a:r>
              <a:rPr lang="en-US" altLang="en-US" sz="2000" dirty="0" err="1"/>
              <a:t>Deogiri</a:t>
            </a:r>
            <a:r>
              <a:rPr lang="en-US" altLang="en-US" sz="2000" dirty="0"/>
              <a:t> (1293-95), </a:t>
            </a:r>
            <a:r>
              <a:rPr lang="en-US" altLang="en-US" sz="2000" dirty="0" err="1"/>
              <a:t>Khaljis</a:t>
            </a:r>
            <a:r>
              <a:rPr lang="en-US" altLang="en-US" sz="2000" dirty="0"/>
              <a:t> </a:t>
            </a:r>
            <a:endParaRPr lang="en-US" altLang="en-US" sz="2000" dirty="0" smtClean="0"/>
          </a:p>
          <a:p>
            <a:pPr lvl="1">
              <a:lnSpc>
                <a:spcPct val="90000"/>
              </a:lnSpc>
              <a:buNone/>
            </a:pPr>
            <a:r>
              <a:rPr lang="en-US" altLang="en-US" sz="2000" dirty="0" smtClean="0"/>
              <a:t>begin </a:t>
            </a:r>
            <a:r>
              <a:rPr lang="en-US" altLang="en-US" sz="2000" dirty="0"/>
              <a:t>to support him instead</a:t>
            </a:r>
          </a:p>
          <a:p>
            <a:pPr lvl="1">
              <a:lnSpc>
                <a:spcPct val="90000"/>
              </a:lnSpc>
              <a:buFontTx/>
              <a:buChar char="•"/>
            </a:pPr>
            <a:r>
              <a:rPr lang="en-US" altLang="en-US" sz="2000" dirty="0" err="1"/>
              <a:t>Jalal</a:t>
            </a:r>
            <a:r>
              <a:rPr lang="en-US" altLang="en-US" sz="2000" dirty="0"/>
              <a:t> </a:t>
            </a:r>
            <a:r>
              <a:rPr lang="en-US" altLang="en-US" sz="2000" dirty="0" err="1"/>
              <a:t>ud</a:t>
            </a:r>
            <a:r>
              <a:rPr lang="en-US" altLang="en-US" sz="2000" dirty="0"/>
              <a:t>-din is assassinated on his nephew’s orders in 1296</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7" name="Title 1048606"/>
          <p:cNvSpPr>
            <a:spLocks noGrp="1"/>
          </p:cNvSpPr>
          <p:nvPr>
            <p:ph type="title"/>
          </p:nvPr>
        </p:nvSpPr>
        <p:spPr>
          <a:xfrm>
            <a:off x="457200" y="274637"/>
            <a:ext cx="8229600" cy="1143000"/>
          </a:xfrm>
          <a:prstGeom prst="rect">
            <a:avLst/>
          </a:prstGeom>
          <a:noFill/>
          <a:ln>
            <a:noFill/>
          </a:ln>
        </p:spPr>
        <p:txBody>
          <a:bodyPr vert="horz" lIns="91440" tIns="45720" rIns="91440" bIns="45720" anchor="t"/>
          <a:lstStyle>
            <a:lvl1pPr marL="0" indent="0" algn="ctr" rtl="0" eaLnBrk="1" fontAlgn="base" latinLnBrk="1" hangingPunct="1">
              <a:lnSpc>
                <a:spcPct val="100000"/>
              </a:lnSpc>
              <a:spcBef>
                <a:spcPct val="0"/>
              </a:spcBef>
              <a:spcAft>
                <a:spcPct val="0"/>
              </a:spcAft>
              <a:buFontTx/>
              <a:buNone/>
              <a:defRPr sz="4400" b="0" i="0" u="none" baseline="0">
                <a:solidFill>
                  <a:schemeClr val="lt2"/>
                </a:solidFill>
                <a:latin typeface="Arial" charset="0"/>
                <a:sym typeface="Arial" charset="0"/>
              </a:defRPr>
            </a:lvl1pPr>
          </a:lstStyle>
          <a:p>
            <a:r>
              <a:rPr lang="en-US" altLang="en-US"/>
              <a:t>Ala-ud-din Khalji’s Campaigns</a:t>
            </a:r>
          </a:p>
        </p:txBody>
      </p:sp>
      <p:sp>
        <p:nvSpPr>
          <p:cNvPr id="1048608" name="Text Placeholder 1048607"/>
          <p:cNvSpPr>
            <a:spLocks noGrp="1"/>
          </p:cNvSpPr>
          <p:nvPr>
            <p:ph type="body" idx="1"/>
          </p:nvPr>
        </p:nvSpPr>
        <p:spPr>
          <a:xfrm>
            <a:off x="457200" y="1600200"/>
            <a:ext cx="7901014" cy="4525962"/>
          </a:xfrm>
          <a:prstGeom prst="rect">
            <a:avLst/>
          </a:prstGeom>
          <a:noFill/>
          <a:ln>
            <a:noFill/>
          </a:ln>
        </p:spPr>
        <p:txBody>
          <a:bodyPr vert="horz" lIns="91440" tIns="45720" rIns="91440" bIns="45720" anchor="t"/>
          <a:lstStyle>
            <a:lvl1pPr marL="342900" indent="-342900" algn="l" rtl="0" eaLnBrk="1" fontAlgn="base" latinLnBrk="1" hangingPunct="1">
              <a:lnSpc>
                <a:spcPct val="100000"/>
              </a:lnSpc>
              <a:spcBef>
                <a:spcPct val="20000"/>
              </a:spcBef>
              <a:spcAft>
                <a:spcPct val="0"/>
              </a:spcAft>
              <a:buSzPct val="100000"/>
              <a:buFontTx/>
              <a:buChar char="•"/>
              <a:defRPr sz="3200" b="0" i="0" u="none" baseline="0">
                <a:solidFill>
                  <a:schemeClr val="dk1"/>
                </a:solidFill>
                <a:latin typeface="Arial" charset="0"/>
                <a:sym typeface="Arial" charset="0"/>
              </a:defRPr>
            </a:lvl1pPr>
            <a:lvl2pPr marL="742950" indent="-285750" algn="l" rtl="0" eaLnBrk="1" fontAlgn="base" latinLnBrk="1" hangingPunct="1">
              <a:lnSpc>
                <a:spcPct val="100000"/>
              </a:lnSpc>
              <a:spcBef>
                <a:spcPct val="20000"/>
              </a:spcBef>
              <a:spcAft>
                <a:spcPct val="0"/>
              </a:spcAft>
              <a:buSzPct val="100000"/>
              <a:buFontTx/>
              <a:buChar char="–"/>
              <a:defRPr sz="2800" b="0" i="0" u="none" baseline="0">
                <a:solidFill>
                  <a:schemeClr val="dk1"/>
                </a:solidFill>
                <a:latin typeface="Arial" charset="0"/>
                <a:sym typeface="Arial" charset="0"/>
              </a:defRPr>
            </a:lvl2pPr>
            <a:lvl3pPr marL="1143000" indent="-228600" algn="l" rtl="0" eaLnBrk="1" fontAlgn="base" latinLnBrk="1" hangingPunct="1">
              <a:lnSpc>
                <a:spcPct val="100000"/>
              </a:lnSpc>
              <a:spcBef>
                <a:spcPct val="20000"/>
              </a:spcBef>
              <a:spcAft>
                <a:spcPct val="0"/>
              </a:spcAft>
              <a:buSzPct val="100000"/>
              <a:buFontTx/>
              <a:buChar char="•"/>
              <a:defRPr sz="2400" b="0" i="0" u="none" baseline="0">
                <a:solidFill>
                  <a:schemeClr val="dk1"/>
                </a:solidFill>
                <a:latin typeface="Arial" charset="0"/>
                <a:sym typeface="Arial" charset="0"/>
              </a:defRPr>
            </a:lvl3pPr>
            <a:lvl4pPr marL="1600200" indent="-228600" algn="l" rtl="0" eaLnBrk="1" fontAlgn="base" latinLnBrk="1" hangingPunct="1">
              <a:lnSpc>
                <a:spcPct val="100000"/>
              </a:lnSpc>
              <a:spcBef>
                <a:spcPct val="20000"/>
              </a:spcBef>
              <a:spcAft>
                <a:spcPct val="0"/>
              </a:spcAft>
              <a:buSzPct val="100000"/>
              <a:buFontTx/>
              <a:buChar char="–"/>
              <a:defRPr sz="2000" b="0" i="0" u="none" baseline="0">
                <a:solidFill>
                  <a:schemeClr val="dk1"/>
                </a:solidFill>
                <a:latin typeface="Arial" charset="0"/>
                <a:sym typeface="Arial" charset="0"/>
              </a:defRPr>
            </a:lvl4pPr>
            <a:lvl5pPr marL="2057400" indent="-228600" algn="l" rtl="0" eaLnBrk="1" fontAlgn="base" latinLnBrk="1" hangingPunct="1">
              <a:lnSpc>
                <a:spcPct val="100000"/>
              </a:lnSpc>
              <a:spcBef>
                <a:spcPct val="20000"/>
              </a:spcBef>
              <a:spcAft>
                <a:spcPct val="0"/>
              </a:spcAft>
              <a:buSzPct val="100000"/>
              <a:buFontTx/>
              <a:buChar char="»"/>
              <a:defRPr sz="2000" b="0" i="0" u="none" baseline="0">
                <a:solidFill>
                  <a:schemeClr val="dk1"/>
                </a:solidFill>
                <a:latin typeface="Arial" charset="0"/>
                <a:sym typeface="Arial" charset="0"/>
              </a:defRPr>
            </a:lvl5pPr>
          </a:lstStyle>
          <a:p>
            <a:pPr lvl="0">
              <a:lnSpc>
                <a:spcPct val="90000"/>
              </a:lnSpc>
            </a:pPr>
            <a:r>
              <a:rPr lang="en-US" altLang="en-US" sz="2400" dirty="0"/>
              <a:t>Suppresses several attempts by </a:t>
            </a:r>
            <a:r>
              <a:rPr lang="en-US" altLang="en-US" sz="2400" dirty="0" err="1"/>
              <a:t>mongols</a:t>
            </a:r>
            <a:r>
              <a:rPr lang="en-US" altLang="en-US" sz="2400" dirty="0"/>
              <a:t> and secures NW borders b/w 1296-1306</a:t>
            </a:r>
          </a:p>
          <a:p>
            <a:pPr lvl="0">
              <a:lnSpc>
                <a:spcPct val="90000"/>
              </a:lnSpc>
            </a:pPr>
            <a:r>
              <a:rPr lang="en-US" altLang="en-US" sz="2400" dirty="0"/>
              <a:t>1299—Gujarat (important for sea trade) and </a:t>
            </a:r>
            <a:endParaRPr lang="en-US" altLang="en-US" sz="2400" dirty="0" smtClean="0"/>
          </a:p>
          <a:p>
            <a:pPr lvl="0">
              <a:lnSpc>
                <a:spcPct val="90000"/>
              </a:lnSpc>
              <a:buNone/>
            </a:pPr>
            <a:r>
              <a:rPr lang="en-US" altLang="en-US" sz="2400" dirty="0" err="1" smtClean="0"/>
              <a:t>Ranthambor</a:t>
            </a:r>
            <a:r>
              <a:rPr lang="en-US" altLang="en-US" sz="2400" dirty="0" smtClean="0"/>
              <a:t> </a:t>
            </a:r>
            <a:r>
              <a:rPr lang="en-US" altLang="en-US" sz="2400" dirty="0"/>
              <a:t>annexed</a:t>
            </a:r>
          </a:p>
          <a:p>
            <a:pPr lvl="0">
              <a:lnSpc>
                <a:spcPct val="90000"/>
              </a:lnSpc>
            </a:pPr>
            <a:r>
              <a:rPr lang="en-US" altLang="en-US" sz="2400" dirty="0"/>
              <a:t>1302-3—Orrisa and Bengal campaign unsuccessful</a:t>
            </a:r>
          </a:p>
          <a:p>
            <a:pPr lvl="0">
              <a:lnSpc>
                <a:spcPct val="90000"/>
              </a:lnSpc>
            </a:pPr>
            <a:r>
              <a:rPr lang="en-US" altLang="en-US" sz="2400" dirty="0"/>
              <a:t>1303 </a:t>
            </a:r>
            <a:r>
              <a:rPr lang="en-US" altLang="en-US" sz="2400" dirty="0" err="1"/>
              <a:t>Chittor</a:t>
            </a:r>
            <a:r>
              <a:rPr lang="en-US" altLang="en-US" sz="2400" dirty="0"/>
              <a:t> and Central India</a:t>
            </a:r>
          </a:p>
          <a:p>
            <a:pPr lvl="0">
              <a:lnSpc>
                <a:spcPct val="90000"/>
              </a:lnSpc>
            </a:pPr>
            <a:r>
              <a:rPr lang="en-US" altLang="en-US" sz="2400" dirty="0" err="1"/>
              <a:t>Malik</a:t>
            </a:r>
            <a:r>
              <a:rPr lang="en-US" altLang="en-US" sz="2400" dirty="0"/>
              <a:t> </a:t>
            </a:r>
            <a:r>
              <a:rPr lang="en-US" altLang="en-US" sz="2400" dirty="0" err="1"/>
              <a:t>Kafur’s</a:t>
            </a:r>
            <a:r>
              <a:rPr lang="en-US" altLang="en-US" sz="2400" dirty="0"/>
              <a:t> expeditions</a:t>
            </a:r>
          </a:p>
          <a:p>
            <a:pPr lvl="1">
              <a:lnSpc>
                <a:spcPct val="90000"/>
              </a:lnSpc>
            </a:pPr>
            <a:r>
              <a:rPr lang="en-US" altLang="en-US" sz="2000" dirty="0"/>
              <a:t>Campaign against the </a:t>
            </a:r>
            <a:r>
              <a:rPr lang="en-US" altLang="en-US" sz="2000" dirty="0" err="1"/>
              <a:t>Yadavs</a:t>
            </a:r>
            <a:r>
              <a:rPr lang="en-US" altLang="en-US" sz="2000" dirty="0"/>
              <a:t> (</a:t>
            </a:r>
            <a:r>
              <a:rPr lang="en-US" altLang="en-US" sz="2000" dirty="0" err="1"/>
              <a:t>Devgiri</a:t>
            </a:r>
            <a:r>
              <a:rPr lang="en-US" altLang="en-US" sz="2000" dirty="0"/>
              <a:t>) 1306-07</a:t>
            </a:r>
          </a:p>
          <a:p>
            <a:pPr lvl="1">
              <a:lnSpc>
                <a:spcPct val="90000"/>
              </a:lnSpc>
            </a:pPr>
            <a:r>
              <a:rPr lang="en-US" altLang="en-US" sz="2000" dirty="0"/>
              <a:t>Against the </a:t>
            </a:r>
            <a:r>
              <a:rPr lang="en-US" altLang="en-US" sz="2000" dirty="0" err="1"/>
              <a:t>Kakatiyas</a:t>
            </a:r>
            <a:r>
              <a:rPr lang="en-US" altLang="en-US" sz="2000" dirty="0"/>
              <a:t> of </a:t>
            </a:r>
            <a:r>
              <a:rPr lang="en-US" altLang="en-US" sz="2000" dirty="0" err="1"/>
              <a:t>Warrangal</a:t>
            </a:r>
            <a:r>
              <a:rPr lang="en-US" altLang="en-US" sz="2000" dirty="0"/>
              <a:t> 1309-1310</a:t>
            </a:r>
          </a:p>
          <a:p>
            <a:pPr lvl="1">
              <a:lnSpc>
                <a:spcPct val="90000"/>
              </a:lnSpc>
            </a:pPr>
            <a:r>
              <a:rPr lang="en-US" altLang="en-US" sz="2000" dirty="0"/>
              <a:t>Against the </a:t>
            </a:r>
            <a:r>
              <a:rPr lang="en-US" altLang="en-US" sz="2000" dirty="0" err="1"/>
              <a:t>Hoysalas</a:t>
            </a:r>
            <a:r>
              <a:rPr lang="en-US" altLang="en-US" sz="2000" dirty="0"/>
              <a:t> of </a:t>
            </a:r>
            <a:r>
              <a:rPr lang="en-US" altLang="en-US" sz="2000" dirty="0" err="1"/>
              <a:t>Dvarsamudra</a:t>
            </a:r>
            <a:r>
              <a:rPr lang="en-US" altLang="en-US" sz="2000" dirty="0"/>
              <a:t> 1310</a:t>
            </a:r>
          </a:p>
          <a:p>
            <a:pPr lvl="1">
              <a:lnSpc>
                <a:spcPct val="90000"/>
              </a:lnSpc>
            </a:pPr>
            <a:r>
              <a:rPr lang="en-US" altLang="en-US" sz="2000" dirty="0"/>
              <a:t>Against the </a:t>
            </a:r>
            <a:r>
              <a:rPr lang="en-US" altLang="en-US" sz="2000" dirty="0" err="1"/>
              <a:t>Pandyas</a:t>
            </a:r>
            <a:r>
              <a:rPr lang="en-US" altLang="en-US" sz="2000" dirty="0"/>
              <a:t> (southernmost) 1311</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97152" name="Content Placeholder 2097151"/>
          <p:cNvPicPr>
            <a:picLocks noGrp="1"/>
          </p:cNvPicPr>
          <p:nvPr>
            <p:ph/>
          </p:nvPr>
        </p:nvPicPr>
        <p:blipFill>
          <a:blip r:embed="rId2"/>
          <a:srcRect/>
          <a:stretch>
            <a:fillRect/>
          </a:stretch>
        </p:blipFill>
        <p:spPr>
          <a:xfrm>
            <a:off x="785786" y="357166"/>
            <a:ext cx="7500990" cy="4795859"/>
          </a:xfrm>
          <a:prstGeom prst="rect">
            <a:avLst/>
          </a:prstGeom>
          <a:noFill/>
          <a:ln>
            <a:noFill/>
          </a:ln>
        </p:spPr>
      </p:pic>
      <mc:AlternateContent xmlns:mc="http://schemas.openxmlformats.org/markup-compatibility/2006">
        <mc:Choice xmlns="" xmlns:p14="http://schemas.microsoft.com/office/powerpoint/2010/main" Requires="p14">
          <p:contentPart p14:bwMode="auto" r:id="rId3">
            <p14:nvContentPartPr>
              <p14:cNvPr id="1048609" name=""/>
              <p14:cNvContentPartPr/>
              <p14:nvPr/>
            </p14:nvContentPartPr>
            <p14:xfrm rot="0">
              <a:off x="3246437" y="1514475"/>
              <a:ext cx="3317875" cy="1933575"/>
            </p14:xfrm>
          </p:contentPart>
        </mc:Choice>
        <mc:Fallback>
          <p:sp>
            <p:nvSpPr>
              <p:cNvPr id="1048609" name="Freeform 1048608"/>
              <p:cNvSpPr/>
              <p:nvPr/>
            </p:nvSpPr>
            <p:spPr>
              <a:xfrm>
                <a:off x="3246437" y="1514475"/>
                <a:ext cx="3317875" cy="1933575"/>
              </a:xfrm>
              <a:custGeom>
                <a:avLst/>
                <a:gdLst/>
                <a:ahLst/>
                <a:cxnLst/>
                <a:rect l="0" t="0" r="r" b="b"/>
                <a:pathLst>
                  <a:path w="9218" h="5371">
                    <a:moveTo>
                      <a:pt x="744" y="3937"/>
                    </a:moveTo>
                    <a:cubicBezTo>
                      <a:pt x="710" y="3896"/>
                      <a:pt x="751" y="3862"/>
                      <a:pt x="708" y="3828"/>
                    </a:cubicBezTo>
                    <a:cubicBezTo>
                      <a:pt x="688" y="3812"/>
                      <a:pt x="662" y="3780"/>
                      <a:pt x="653" y="3774"/>
                    </a:cubicBezTo>
                    <a:cubicBezTo>
                      <a:pt x="589" y="3731"/>
                      <a:pt x="467" y="3735"/>
                      <a:pt x="399" y="3683"/>
                    </a:cubicBezTo>
                    <a:cubicBezTo>
                      <a:pt x="373" y="3663"/>
                      <a:pt x="356" y="3617"/>
                      <a:pt x="327" y="3592"/>
                    </a:cubicBezTo>
                    <a:cubicBezTo>
                      <a:pt x="290" y="3561"/>
                      <a:pt x="252" y="3527"/>
                      <a:pt x="218" y="3484"/>
                    </a:cubicBezTo>
                    <a:cubicBezTo>
                      <a:pt x="190" y="3448"/>
                      <a:pt x="156" y="3417"/>
                      <a:pt x="127" y="3375"/>
                    </a:cubicBezTo>
                    <a:cubicBezTo>
                      <a:pt x="101" y="3337"/>
                      <a:pt x="91" y="3303"/>
                      <a:pt x="73" y="3266"/>
                    </a:cubicBezTo>
                    <a:cubicBezTo>
                      <a:pt x="49" y="3216"/>
                      <a:pt x="36" y="3233"/>
                      <a:pt x="18" y="3175"/>
                    </a:cubicBezTo>
                    <a:cubicBezTo>
                      <a:pt x="12" y="3155"/>
                      <a:pt x="5" y="3109"/>
                      <a:pt x="0" y="3066"/>
                    </a:cubicBezTo>
                    <a:cubicBezTo>
                      <a:pt x="-11" y="2978"/>
                      <a:pt x="-21" y="2850"/>
                      <a:pt x="54" y="2794"/>
                    </a:cubicBezTo>
                    <a:cubicBezTo>
                      <a:pt x="75" y="2778"/>
                      <a:pt x="81" y="2789"/>
                      <a:pt x="109" y="2776"/>
                    </a:cubicBezTo>
                    <a:cubicBezTo>
                      <a:pt x="171" y="2748"/>
                      <a:pt x="277" y="2788"/>
                      <a:pt x="345" y="2776"/>
                    </a:cubicBezTo>
                    <a:cubicBezTo>
                      <a:pt x="323" y="2641"/>
                      <a:pt x="287" y="2485"/>
                      <a:pt x="272" y="2359"/>
                    </a:cubicBezTo>
                    <a:cubicBezTo>
                      <a:pt x="268" y="2323"/>
                      <a:pt x="258" y="2292"/>
                      <a:pt x="254" y="2250"/>
                    </a:cubicBezTo>
                    <a:cubicBezTo>
                      <a:pt x="246" y="2165"/>
                      <a:pt x="246" y="2071"/>
                      <a:pt x="236" y="1996"/>
                    </a:cubicBezTo>
                    <a:cubicBezTo>
                      <a:pt x="229" y="1945"/>
                      <a:pt x="205" y="1915"/>
                      <a:pt x="200" y="1851"/>
                    </a:cubicBezTo>
                    <a:cubicBezTo>
                      <a:pt x="194" y="1772"/>
                      <a:pt x="176" y="1635"/>
                      <a:pt x="218" y="1560"/>
                    </a:cubicBezTo>
                    <a:cubicBezTo>
                      <a:pt x="243" y="1515"/>
                      <a:pt x="254" y="1486"/>
                      <a:pt x="290" y="1452"/>
                    </a:cubicBezTo>
                    <a:cubicBezTo>
                      <a:pt x="317" y="1426"/>
                      <a:pt x="407" y="1408"/>
                      <a:pt x="435" y="1397"/>
                    </a:cubicBezTo>
                    <a:cubicBezTo>
                      <a:pt x="514" y="1367"/>
                      <a:pt x="648" y="1368"/>
                      <a:pt x="726" y="1397"/>
                    </a:cubicBezTo>
                    <a:cubicBezTo>
                      <a:pt x="782" y="1418"/>
                      <a:pt x="841" y="1454"/>
                      <a:pt x="889" y="1488"/>
                    </a:cubicBezTo>
                    <a:cubicBezTo>
                      <a:pt x="919" y="1509"/>
                      <a:pt x="945" y="1559"/>
                      <a:pt x="962" y="1579"/>
                    </a:cubicBezTo>
                    <a:cubicBezTo>
                      <a:pt x="985" y="1606"/>
                      <a:pt x="1013" y="1659"/>
                      <a:pt x="1034" y="1687"/>
                    </a:cubicBezTo>
                    <a:cubicBezTo>
                      <a:pt x="1069" y="1733"/>
                      <a:pt x="1077" y="1769"/>
                      <a:pt x="1107" y="1814"/>
                    </a:cubicBezTo>
                    <a:cubicBezTo>
                      <a:pt x="1122" y="1844"/>
                      <a:pt x="1120" y="1856"/>
                      <a:pt x="1143" y="1851"/>
                    </a:cubicBezTo>
                    <a:cubicBezTo>
                      <a:pt x="1160" y="1833"/>
                      <a:pt x="1220" y="1788"/>
                      <a:pt x="1252" y="1760"/>
                    </a:cubicBezTo>
                    <a:cubicBezTo>
                      <a:pt x="1300" y="1717"/>
                      <a:pt x="1394" y="1675"/>
                      <a:pt x="1415" y="1615"/>
                    </a:cubicBezTo>
                    <a:cubicBezTo>
                      <a:pt x="1537" y="1267"/>
                      <a:pt x="1437" y="804"/>
                      <a:pt x="1542" y="436"/>
                    </a:cubicBezTo>
                    <a:cubicBezTo>
                      <a:pt x="1557" y="384"/>
                      <a:pt x="1559" y="334"/>
                      <a:pt x="1578" y="290"/>
                    </a:cubicBezTo>
                    <a:cubicBezTo>
                      <a:pt x="1597" y="244"/>
                      <a:pt x="1616" y="181"/>
                      <a:pt x="1651" y="145"/>
                    </a:cubicBezTo>
                    <a:cubicBezTo>
                      <a:pt x="1663" y="133"/>
                      <a:pt x="1681" y="109"/>
                      <a:pt x="1705" y="91"/>
                    </a:cubicBezTo>
                    <a:cubicBezTo>
                      <a:pt x="1750" y="57"/>
                      <a:pt x="1885" y="33"/>
                      <a:pt x="1941" y="18"/>
                    </a:cubicBezTo>
                    <a:cubicBezTo>
                      <a:pt x="1984" y="7"/>
                      <a:pt x="2023" y="4"/>
                      <a:pt x="2068" y="0"/>
                    </a:cubicBezTo>
                    <a:cubicBezTo>
                      <a:pt x="2225" y="-15"/>
                      <a:pt x="2347" y="-2"/>
                      <a:pt x="2467" y="73"/>
                    </a:cubicBezTo>
                    <a:cubicBezTo>
                      <a:pt x="2556" y="129"/>
                      <a:pt x="2597" y="205"/>
                      <a:pt x="2649" y="290"/>
                    </a:cubicBezTo>
                    <a:cubicBezTo>
                      <a:pt x="2689" y="354"/>
                      <a:pt x="2717" y="434"/>
                      <a:pt x="2740" y="508"/>
                    </a:cubicBezTo>
                    <a:cubicBezTo>
                      <a:pt x="2782" y="643"/>
                      <a:pt x="2789" y="690"/>
                      <a:pt x="2867" y="798"/>
                    </a:cubicBezTo>
                    <a:cubicBezTo>
                      <a:pt x="2896" y="838"/>
                      <a:pt x="2945" y="872"/>
                      <a:pt x="2975" y="907"/>
                    </a:cubicBezTo>
                    <a:cubicBezTo>
                      <a:pt x="2993" y="927"/>
                      <a:pt x="3035" y="966"/>
                      <a:pt x="3048" y="980"/>
                    </a:cubicBezTo>
                    <a:cubicBezTo>
                      <a:pt x="3075" y="1009"/>
                      <a:pt x="3095" y="1046"/>
                      <a:pt x="3121" y="1071"/>
                    </a:cubicBezTo>
                    <a:cubicBezTo>
                      <a:pt x="3162" y="1110"/>
                      <a:pt x="3224" y="1180"/>
                      <a:pt x="3284" y="1198"/>
                    </a:cubicBezTo>
                    <a:cubicBezTo>
                      <a:pt x="3424" y="1240"/>
                      <a:pt x="3719" y="1227"/>
                      <a:pt x="3864" y="1234"/>
                    </a:cubicBezTo>
                    <a:cubicBezTo>
                      <a:pt x="3983" y="1240"/>
                      <a:pt x="4155" y="1193"/>
                      <a:pt x="4227" y="1270"/>
                    </a:cubicBezTo>
                    <a:cubicBezTo>
                      <a:pt x="4274" y="1320"/>
                      <a:pt x="4267" y="1430"/>
                      <a:pt x="4282" y="1488"/>
                    </a:cubicBezTo>
                    <a:cubicBezTo>
                      <a:pt x="4293" y="1529"/>
                      <a:pt x="4292" y="1554"/>
                      <a:pt x="4300" y="1597"/>
                    </a:cubicBezTo>
                    <a:cubicBezTo>
                      <a:pt x="4319" y="1700"/>
                      <a:pt x="4301" y="1795"/>
                      <a:pt x="4354" y="1869"/>
                    </a:cubicBezTo>
                    <a:cubicBezTo>
                      <a:pt x="4367" y="1887"/>
                      <a:pt x="4398" y="1952"/>
                      <a:pt x="4409" y="1960"/>
                    </a:cubicBezTo>
                    <a:cubicBezTo>
                      <a:pt x="4437" y="1979"/>
                      <a:pt x="4477" y="1958"/>
                      <a:pt x="4518" y="1978"/>
                    </a:cubicBezTo>
                    <a:cubicBezTo>
                      <a:pt x="4567" y="2003"/>
                      <a:pt x="4639" y="2011"/>
                      <a:pt x="4699" y="2032"/>
                    </a:cubicBezTo>
                    <a:cubicBezTo>
                      <a:pt x="4748" y="2049"/>
                      <a:pt x="4817" y="2025"/>
                      <a:pt x="4862" y="2050"/>
                    </a:cubicBezTo>
                    <a:cubicBezTo>
                      <a:pt x="4914" y="2080"/>
                      <a:pt x="4999" y="2187"/>
                      <a:pt x="5062" y="2232"/>
                    </a:cubicBezTo>
                    <a:cubicBezTo>
                      <a:pt x="5228" y="2351"/>
                      <a:pt x="5383" y="2502"/>
                      <a:pt x="5552" y="2613"/>
                    </a:cubicBezTo>
                    <a:cubicBezTo>
                      <a:pt x="5670" y="2690"/>
                      <a:pt x="5775" y="2701"/>
                      <a:pt x="5896" y="2740"/>
                    </a:cubicBezTo>
                    <a:cubicBezTo>
                      <a:pt x="6005" y="2775"/>
                      <a:pt x="6143" y="2822"/>
                      <a:pt x="6259" y="2849"/>
                    </a:cubicBezTo>
                    <a:cubicBezTo>
                      <a:pt x="6434" y="2890"/>
                      <a:pt x="6566" y="2895"/>
                      <a:pt x="6749" y="2903"/>
                    </a:cubicBezTo>
                    <a:cubicBezTo>
                      <a:pt x="7150" y="2921"/>
                      <a:pt x="7528" y="2980"/>
                      <a:pt x="7928" y="2994"/>
                    </a:cubicBezTo>
                    <a:cubicBezTo>
                      <a:pt x="8090" y="3000"/>
                      <a:pt x="8230" y="2971"/>
                      <a:pt x="8382" y="2957"/>
                    </a:cubicBezTo>
                    <a:cubicBezTo>
                      <a:pt x="8527" y="2943"/>
                      <a:pt x="8609" y="2886"/>
                      <a:pt x="8727" y="3030"/>
                    </a:cubicBezTo>
                    <a:cubicBezTo>
                      <a:pt x="8745" y="3052"/>
                      <a:pt x="8707" y="3022"/>
                      <a:pt x="8727" y="3066"/>
                    </a:cubicBezTo>
                    <a:cubicBezTo>
                      <a:pt x="8775" y="3173"/>
                      <a:pt x="8693" y="3398"/>
                      <a:pt x="8709" y="3447"/>
                    </a:cubicBezTo>
                    <a:cubicBezTo>
                      <a:pt x="8723" y="3490"/>
                      <a:pt x="8725" y="3464"/>
                      <a:pt x="8745" y="3502"/>
                    </a:cubicBezTo>
                    <a:cubicBezTo>
                      <a:pt x="8787" y="3580"/>
                      <a:pt x="8855" y="3595"/>
                      <a:pt x="8908" y="3647"/>
                    </a:cubicBezTo>
                    <a:cubicBezTo>
                      <a:pt x="8969" y="3706"/>
                      <a:pt x="9103" y="3764"/>
                      <a:pt x="9144" y="3828"/>
                    </a:cubicBezTo>
                    <a:cubicBezTo>
                      <a:pt x="9203" y="3920"/>
                      <a:pt x="9206" y="3999"/>
                      <a:pt x="9217" y="4100"/>
                    </a:cubicBezTo>
                    <a:cubicBezTo>
                      <a:pt x="9223" y="4162"/>
                      <a:pt x="9209" y="4175"/>
                      <a:pt x="9198" y="4209"/>
                    </a:cubicBezTo>
                    <a:cubicBezTo>
                      <a:pt x="9166" y="4304"/>
                      <a:pt x="9168" y="4306"/>
                      <a:pt x="9108" y="4373"/>
                    </a:cubicBezTo>
                    <a:cubicBezTo>
                      <a:pt x="9091" y="4392"/>
                      <a:pt x="9023" y="4412"/>
                      <a:pt x="8999" y="4427"/>
                    </a:cubicBezTo>
                    <a:cubicBezTo>
                      <a:pt x="8968" y="4446"/>
                      <a:pt x="8936" y="4472"/>
                      <a:pt x="8908" y="4481"/>
                    </a:cubicBezTo>
                    <a:cubicBezTo>
                      <a:pt x="8898" y="4484"/>
                      <a:pt x="8847" y="4491"/>
                      <a:pt x="8817" y="4500"/>
                    </a:cubicBezTo>
                    <a:cubicBezTo>
                      <a:pt x="8727" y="4525"/>
                      <a:pt x="8632" y="4503"/>
                      <a:pt x="8545" y="4536"/>
                    </a:cubicBezTo>
                    <a:cubicBezTo>
                      <a:pt x="8514" y="4548"/>
                      <a:pt x="8483" y="4554"/>
                      <a:pt x="8455" y="4572"/>
                    </a:cubicBezTo>
                    <a:cubicBezTo>
                      <a:pt x="8448" y="4576"/>
                      <a:pt x="8408" y="4622"/>
                      <a:pt x="8400" y="4627"/>
                    </a:cubicBezTo>
                    <a:cubicBezTo>
                      <a:pt x="8377" y="4640"/>
                      <a:pt x="8373" y="4701"/>
                      <a:pt x="8328" y="4717"/>
                    </a:cubicBezTo>
                    <a:cubicBezTo>
                      <a:pt x="8073" y="4808"/>
                      <a:pt x="7802" y="4695"/>
                      <a:pt x="7584" y="4844"/>
                    </a:cubicBezTo>
                    <a:cubicBezTo>
                      <a:pt x="7543" y="4872"/>
                      <a:pt x="7526" y="4919"/>
                      <a:pt x="7493" y="4953"/>
                    </a:cubicBezTo>
                    <a:cubicBezTo>
                      <a:pt x="7426" y="5023"/>
                      <a:pt x="7381" y="5093"/>
                      <a:pt x="7330" y="5171"/>
                    </a:cubicBezTo>
                    <a:cubicBezTo>
                      <a:pt x="7318" y="5189"/>
                      <a:pt x="7299" y="5216"/>
                      <a:pt x="7293" y="5225"/>
                    </a:cubicBezTo>
                    <a:cubicBezTo>
                      <a:pt x="7282" y="5241"/>
                      <a:pt x="7288" y="5263"/>
                      <a:pt x="7275" y="5280"/>
                    </a:cubicBezTo>
                    <a:cubicBezTo>
                      <a:pt x="7269" y="5288"/>
                      <a:pt x="7250" y="5320"/>
                      <a:pt x="7239" y="5334"/>
                    </a:cubicBezTo>
                    <a:cubicBezTo>
                      <a:pt x="7234" y="5340"/>
                      <a:pt x="7190" y="5362"/>
                      <a:pt x="7185" y="5370"/>
                    </a:cubicBezTo>
                    <a:cubicBezTo>
                      <a:pt x="7167" y="5351"/>
                      <a:pt x="7143" y="5329"/>
                      <a:pt x="7112" y="5298"/>
                    </a:cubicBezTo>
                    <a:cubicBezTo>
                      <a:pt x="7100" y="5286"/>
                      <a:pt x="7079" y="5264"/>
                      <a:pt x="7058" y="5243"/>
                    </a:cubicBezTo>
                    <a:cubicBezTo>
                      <a:pt x="7047" y="5232"/>
                      <a:pt x="7030" y="5196"/>
                      <a:pt x="7021" y="5189"/>
                    </a:cubicBezTo>
                    <a:cubicBezTo>
                      <a:pt x="7009" y="5180"/>
                      <a:pt x="6994" y="5159"/>
                      <a:pt x="6985" y="5153"/>
                    </a:cubicBezTo>
                    <a:cubicBezTo>
                      <a:pt x="6959" y="5137"/>
                      <a:pt x="6940" y="5114"/>
                      <a:pt x="6912" y="5098"/>
                    </a:cubicBezTo>
                    <a:cubicBezTo>
                      <a:pt x="6873" y="5076"/>
                      <a:pt x="6808" y="5069"/>
                      <a:pt x="6767" y="5044"/>
                    </a:cubicBezTo>
                    <a:cubicBezTo>
                      <a:pt x="6714" y="5011"/>
                      <a:pt x="6620" y="4942"/>
                      <a:pt x="6568" y="4917"/>
                    </a:cubicBezTo>
                    <a:cubicBezTo>
                      <a:pt x="6403" y="4837"/>
                      <a:pt x="6249" y="4800"/>
                      <a:pt x="6078" y="4754"/>
                    </a:cubicBezTo>
                    <a:cubicBezTo>
                      <a:pt x="6028" y="4740"/>
                      <a:pt x="5959" y="4704"/>
                      <a:pt x="5915" y="4699"/>
                    </a:cubicBezTo>
                    <a:cubicBezTo>
                      <a:pt x="5633" y="4666"/>
                      <a:pt x="5297" y="4758"/>
                      <a:pt x="5062" y="4645"/>
                    </a:cubicBezTo>
                    <a:cubicBezTo>
                      <a:pt x="5045" y="4637"/>
                      <a:pt x="5027" y="4639"/>
                      <a:pt x="5007" y="4627"/>
                    </a:cubicBezTo>
                    <a:cubicBezTo>
                      <a:pt x="5001" y="4623"/>
                      <a:pt x="4980" y="4597"/>
                      <a:pt x="4971" y="4590"/>
                    </a:cubicBezTo>
                    <a:cubicBezTo>
                      <a:pt x="4963" y="4583"/>
                      <a:pt x="4943" y="4563"/>
                      <a:pt x="4935" y="4554"/>
                    </a:cubicBezTo>
                    <a:cubicBezTo>
                      <a:pt x="4922" y="4539"/>
                      <a:pt x="4917" y="4525"/>
                      <a:pt x="4899" y="4500"/>
                    </a:cubicBezTo>
                    <a:cubicBezTo>
                      <a:pt x="4876" y="4469"/>
                      <a:pt x="4850" y="4443"/>
                      <a:pt x="4826" y="4409"/>
                    </a:cubicBezTo>
                    <a:cubicBezTo>
                      <a:pt x="4797" y="4369"/>
                      <a:pt x="4786" y="4320"/>
                      <a:pt x="4753" y="4282"/>
                    </a:cubicBezTo>
                    <a:cubicBezTo>
                      <a:pt x="4720" y="4244"/>
                      <a:pt x="4723" y="4227"/>
                      <a:pt x="4681" y="4191"/>
                    </a:cubicBezTo>
                    <a:cubicBezTo>
                      <a:pt x="4633" y="4149"/>
                      <a:pt x="4626" y="4129"/>
                      <a:pt x="4572" y="4100"/>
                    </a:cubicBezTo>
                    <a:cubicBezTo>
                      <a:pt x="4549" y="4088"/>
                      <a:pt x="4505" y="4069"/>
                      <a:pt x="4481" y="4064"/>
                    </a:cubicBezTo>
                    <a:cubicBezTo>
                      <a:pt x="4387" y="4043"/>
                      <a:pt x="4327" y="4088"/>
                      <a:pt x="4245" y="4082"/>
                    </a:cubicBezTo>
                    <a:cubicBezTo>
                      <a:pt x="4181" y="4077"/>
                      <a:pt x="4121" y="4114"/>
                      <a:pt x="4064" y="4100"/>
                    </a:cubicBezTo>
                    <a:cubicBezTo>
                      <a:pt x="4025" y="4091"/>
                      <a:pt x="3982" y="4029"/>
                      <a:pt x="3937" y="4010"/>
                    </a:cubicBezTo>
                    <a:cubicBezTo>
                      <a:pt x="3888" y="3989"/>
                      <a:pt x="3858" y="3980"/>
                      <a:pt x="3810" y="3955"/>
                    </a:cubicBezTo>
                    <a:cubicBezTo>
                      <a:pt x="3770" y="3934"/>
                      <a:pt x="3750" y="3919"/>
                      <a:pt x="3719" y="3901"/>
                    </a:cubicBezTo>
                    <a:cubicBezTo>
                      <a:pt x="3688" y="3884"/>
                      <a:pt x="3674" y="3861"/>
                      <a:pt x="3647" y="3846"/>
                    </a:cubicBezTo>
                    <a:cubicBezTo>
                      <a:pt x="3641" y="3846"/>
                      <a:pt x="3635" y="3846"/>
                      <a:pt x="3629" y="3846"/>
                    </a:cubicBezTo>
                    <a:cubicBezTo>
                      <a:pt x="3630" y="3890"/>
                      <a:pt x="3643" y="3893"/>
                      <a:pt x="3647" y="3937"/>
                    </a:cubicBezTo>
                    <a:cubicBezTo>
                      <a:pt x="3652" y="3990"/>
                      <a:pt x="3690" y="4082"/>
                      <a:pt x="3665" y="4137"/>
                    </a:cubicBezTo>
                    <a:cubicBezTo>
                      <a:pt x="3645" y="4181"/>
                      <a:pt x="3674" y="4199"/>
                      <a:pt x="3647" y="4227"/>
                    </a:cubicBezTo>
                    <a:cubicBezTo>
                      <a:pt x="3633" y="4242"/>
                      <a:pt x="3416" y="4334"/>
                      <a:pt x="3411" y="4336"/>
                    </a:cubicBezTo>
                    <a:cubicBezTo>
                      <a:pt x="3328" y="4363"/>
                      <a:pt x="3246" y="4351"/>
                      <a:pt x="3157" y="4354"/>
                    </a:cubicBezTo>
                    <a:cubicBezTo>
                      <a:pt x="2992" y="4360"/>
                      <a:pt x="2821" y="4297"/>
                      <a:pt x="2667" y="4373"/>
                    </a:cubicBezTo>
                    <a:cubicBezTo>
                      <a:pt x="2638" y="4387"/>
                      <a:pt x="2621" y="4441"/>
                      <a:pt x="2613" y="4445"/>
                    </a:cubicBezTo>
                    <a:cubicBezTo>
                      <a:pt x="2585" y="4461"/>
                      <a:pt x="2566" y="4485"/>
                      <a:pt x="2540" y="4500"/>
                    </a:cubicBezTo>
                    <a:cubicBezTo>
                      <a:pt x="2515" y="4515"/>
                      <a:pt x="2493" y="4538"/>
                      <a:pt x="2467" y="4554"/>
                    </a:cubicBezTo>
                    <a:cubicBezTo>
                      <a:pt x="2449" y="4554"/>
                      <a:pt x="2443" y="4554"/>
                      <a:pt x="2431" y="4554"/>
                    </a:cubicBezTo>
                    <a:cubicBezTo>
                      <a:pt x="2417" y="4436"/>
                      <a:pt x="2433" y="4320"/>
                      <a:pt x="2395" y="4209"/>
                    </a:cubicBezTo>
                    <a:cubicBezTo>
                      <a:pt x="2381" y="4168"/>
                      <a:pt x="2367" y="4145"/>
                      <a:pt x="2359" y="4119"/>
                    </a:cubicBezTo>
                    <a:cubicBezTo>
                      <a:pt x="2348" y="4085"/>
                      <a:pt x="2328" y="4091"/>
                      <a:pt x="2322" y="4064"/>
                    </a:cubicBezTo>
                    <a:cubicBezTo>
                      <a:pt x="2322" y="4063"/>
                      <a:pt x="2308" y="4013"/>
                      <a:pt x="2304" y="3992"/>
                    </a:cubicBezTo>
                    <a:cubicBezTo>
                      <a:pt x="2294" y="3939"/>
                      <a:pt x="2298" y="3884"/>
                      <a:pt x="2286" y="3828"/>
                    </a:cubicBezTo>
                    <a:cubicBezTo>
                      <a:pt x="2269" y="3750"/>
                      <a:pt x="2265" y="3682"/>
                      <a:pt x="2232" y="3611"/>
                    </a:cubicBezTo>
                    <a:cubicBezTo>
                      <a:pt x="2221" y="3588"/>
                      <a:pt x="2207" y="3559"/>
                      <a:pt x="2195" y="3538"/>
                    </a:cubicBezTo>
                    <a:cubicBezTo>
                      <a:pt x="2187" y="3524"/>
                      <a:pt x="2169" y="3523"/>
                      <a:pt x="2159" y="3502"/>
                    </a:cubicBezTo>
                    <a:cubicBezTo>
                      <a:pt x="2153" y="3502"/>
                      <a:pt x="2147" y="3502"/>
                      <a:pt x="2141" y="3502"/>
                    </a:cubicBezTo>
                    <a:cubicBezTo>
                      <a:pt x="2172" y="3419"/>
                      <a:pt x="2200" y="3381"/>
                      <a:pt x="2232" y="3284"/>
                    </a:cubicBezTo>
                    <a:cubicBezTo>
                      <a:pt x="2278" y="3143"/>
                      <a:pt x="2316" y="2992"/>
                      <a:pt x="2250" y="2903"/>
                    </a:cubicBezTo>
                    <a:cubicBezTo>
                      <a:pt x="2223" y="2866"/>
                      <a:pt x="2142" y="2827"/>
                      <a:pt x="2105" y="2812"/>
                    </a:cubicBezTo>
                    <a:cubicBezTo>
                      <a:pt x="2044" y="2788"/>
                      <a:pt x="1954" y="2787"/>
                      <a:pt x="1887" y="2794"/>
                    </a:cubicBezTo>
                    <a:cubicBezTo>
                      <a:pt x="1834" y="2799"/>
                      <a:pt x="1780" y="2822"/>
                      <a:pt x="1724" y="2830"/>
                    </a:cubicBezTo>
                    <a:cubicBezTo>
                      <a:pt x="1673" y="2837"/>
                      <a:pt x="1615" y="2858"/>
                      <a:pt x="1560" y="2867"/>
                    </a:cubicBezTo>
                    <a:cubicBezTo>
                      <a:pt x="1560" y="3076"/>
                      <a:pt x="1654" y="3624"/>
                      <a:pt x="1542" y="3774"/>
                    </a:cubicBezTo>
                    <a:cubicBezTo>
                      <a:pt x="1521" y="3801"/>
                      <a:pt x="1479" y="3804"/>
                      <a:pt x="1451" y="3828"/>
                    </a:cubicBezTo>
                    <a:cubicBezTo>
                      <a:pt x="1438" y="3839"/>
                      <a:pt x="1363" y="3854"/>
                      <a:pt x="1343" y="3865"/>
                    </a:cubicBezTo>
                    <a:cubicBezTo>
                      <a:pt x="1270" y="3904"/>
                      <a:pt x="1242" y="3924"/>
                      <a:pt x="1161" y="3937"/>
                    </a:cubicBezTo>
                    <a:cubicBezTo>
                      <a:pt x="1035" y="3957"/>
                      <a:pt x="890" y="3937"/>
                      <a:pt x="762" y="3937"/>
                    </a:cubicBezTo>
                  </a:path>
                </a:pathLst>
              </a:custGeom>
              <a:noFill/>
              <a:ln w="34925" cap="rnd" cmpd="sng">
                <a:solidFill>
                  <a:srgbClr val="0000FF">
                    <a:alpha val="100000"/>
                  </a:srgbClr>
                </a:solidFill>
                <a:prstDash val="solid"/>
                <a:round/>
              </a:ln>
            </p:spPr>
          </p:sp>
        </mc:Fallback>
      </mc:AlternateContent>
      <p:sp>
        <p:nvSpPr>
          <p:cNvPr id="1048610" name="TextBox 1048609"/>
          <p:cNvSpPr txBox="1"/>
          <p:nvPr/>
        </p:nvSpPr>
        <p:spPr>
          <a:xfrm>
            <a:off x="2438400" y="5867400"/>
            <a:ext cx="4538981" cy="358140"/>
          </a:xfrm>
          <a:prstGeom prst="rect">
            <a:avLst/>
          </a:prstGeom>
          <a:noFill/>
          <a:ln>
            <a:noFill/>
          </a:ln>
        </p:spPr>
        <p:txBody>
          <a:bodyPr vert="horz" wrap="none" lIns="91440" tIns="45720" rIns="91440" bIns="45720">
            <a:spAutoFit/>
          </a:bodyPr>
          <a:lstStyle>
            <a:lvl1pPr marL="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1pPr>
            <a:lvl2pPr marL="4572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2pPr>
            <a:lvl3pPr marL="9144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3pPr>
            <a:lvl4pPr marL="13716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4pPr>
            <a:lvl5pPr marL="1828800" indent="0" algn="l" rtl="0" eaLnBrk="1" fontAlgn="base" latinLnBrk="1" hangingPunct="1">
              <a:lnSpc>
                <a:spcPct val="100000"/>
              </a:lnSpc>
              <a:spcBef>
                <a:spcPct val="0"/>
              </a:spcBef>
              <a:spcAft>
                <a:spcPct val="0"/>
              </a:spcAft>
              <a:buFontTx/>
              <a:buNone/>
              <a:defRPr sz="1800" b="0" i="0" u="none" baseline="0">
                <a:solidFill>
                  <a:schemeClr val="dk1"/>
                </a:solidFill>
                <a:latin typeface="Arial" charset="0"/>
                <a:sym typeface="Arial" charset="0"/>
              </a:defRPr>
            </a:lvl5pPr>
          </a:lstStyle>
          <a:p>
            <a:r>
              <a:rPr lang="en-US" altLang="en-US"/>
              <a:t>Ala-ud-Din’s addition of tribute paying areas</a:t>
            </a:r>
          </a:p>
        </p:txBody>
      </p:sp>
      <p:sp>
        <p:nvSpPr>
          <p:cNvPr id="1048611" name="Down Arrow 1048610"/>
          <p:cNvSpPr/>
          <p:nvPr/>
        </p:nvSpPr>
        <p:spPr>
          <a:xfrm>
            <a:off x="4572000" y="2895600"/>
            <a:ext cx="333375" cy="1524000"/>
          </a:xfrm>
          <a:prstGeom prst="downArrow">
            <a:avLst>
              <a:gd name="adj1" fmla="val 50000"/>
              <a:gd name="adj2" fmla="val 114285"/>
            </a:avLst>
          </a:prstGeom>
          <a:solidFill>
            <a:schemeClr val="accent1"/>
          </a:solidFill>
          <a:ln w="9525" cap="flat" cmpd="sng">
            <a:solidFill>
              <a:schemeClr val="dk1">
                <a:alpha val="100000"/>
              </a:schemeClr>
            </a:solidFill>
            <a:prstDash val="solid"/>
            <a:round/>
          </a:ln>
        </p:spPr>
      </p:sp>
      <p:sp>
        <p:nvSpPr>
          <p:cNvPr id="1048612" name="Left Arrow 1048611"/>
          <p:cNvSpPr/>
          <p:nvPr/>
        </p:nvSpPr>
        <p:spPr>
          <a:xfrm rot="19061218">
            <a:off x="3505200" y="2743200"/>
            <a:ext cx="976312" cy="304800"/>
          </a:xfrm>
          <a:prstGeom prst="leftArrow">
            <a:avLst>
              <a:gd name="adj1" fmla="val 50000"/>
              <a:gd name="adj2" fmla="val 80078"/>
            </a:avLst>
          </a:prstGeom>
          <a:solidFill>
            <a:schemeClr val="accent1"/>
          </a:solidFill>
          <a:ln w="9525" cap="flat" cmpd="sng">
            <a:solidFill>
              <a:schemeClr val="dk1">
                <a:alpha val="100000"/>
              </a:schemeClr>
            </a:solidFill>
            <a:prstDash val="solid"/>
            <a:round/>
          </a:ln>
        </p:spPr>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Default Color Scheme">
      <a:dk1>
        <a:srgbClr val="000000"/>
      </a:dk1>
      <a:lt1>
        <a:srgbClr val="FFFFFF"/>
      </a:lt1>
      <a:dk2>
        <a:srgbClr val="808080"/>
      </a:dk2>
      <a:lt2>
        <a:srgbClr val="00000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efault Color Scheme 1">
        <a:dk1>
          <a:srgbClr val="000000"/>
        </a:dk1>
        <a:lt1>
          <a:srgbClr val="FFFFFF"/>
        </a:lt1>
        <a:dk2>
          <a:srgbClr val="808080"/>
        </a:dk2>
        <a:lt2>
          <a:srgbClr val="00000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extraClrScheme>
    <a:extraClrScheme>
      <a:clrScheme name="Default Color Scheme 2">
        <a:dk1>
          <a:srgbClr val="000000"/>
        </a:dk1>
        <a:lt1>
          <a:srgbClr val="FFFFFF"/>
        </a:lt1>
        <a:dk2>
          <a:srgbClr val="969696"/>
        </a:dk2>
        <a:lt2>
          <a:srgbClr val="000000"/>
        </a:lt2>
        <a:accent1>
          <a:srgbClr val="FBDF53"/>
        </a:accent1>
        <a:accent2>
          <a:srgbClr val="FF9966"/>
        </a:accent2>
        <a:accent3>
          <a:srgbClr val="FFFFFF"/>
        </a:accent3>
        <a:accent4>
          <a:srgbClr val="000000"/>
        </a:accent4>
        <a:accent5>
          <a:srgbClr val="FDECB4"/>
        </a:accent5>
        <a:accent6>
          <a:srgbClr val="E5895B"/>
        </a:accent6>
        <a:hlink>
          <a:srgbClr val="CC3300"/>
        </a:hlink>
        <a:folHlink>
          <a:srgbClr val="996600"/>
        </a:folHlink>
      </a:clrScheme>
    </a:extraClrScheme>
    <a:extraClrScheme>
      <a:clrScheme name="Default Color Scheme 3">
        <a:dk1>
          <a:srgbClr val="000000"/>
        </a:dk1>
        <a:lt1>
          <a:srgbClr val="FFFFFF"/>
        </a:lt1>
        <a:dk2>
          <a:srgbClr val="808080"/>
        </a:dk2>
        <a:lt2>
          <a:srgbClr val="000000"/>
        </a:lt2>
        <a:accent1>
          <a:srgbClr val="99CCFF"/>
        </a:accent1>
        <a:accent2>
          <a:srgbClr val="CCCCFF"/>
        </a:accent2>
        <a:accent3>
          <a:srgbClr val="FFFFFF"/>
        </a:accent3>
        <a:accent4>
          <a:srgbClr val="000000"/>
        </a:accent4>
        <a:accent5>
          <a:srgbClr val="CAE2FF"/>
        </a:accent5>
        <a:accent6>
          <a:srgbClr val="B7B7E5"/>
        </a:accent6>
        <a:hlink>
          <a:srgbClr val="3333CC"/>
        </a:hlink>
        <a:folHlink>
          <a:srgbClr val="AF67FF"/>
        </a:folHlink>
      </a:clrScheme>
    </a:extraClrScheme>
    <a:extraClrScheme>
      <a:clrScheme name="Default Color Scheme 4">
        <a:dk1>
          <a:srgbClr val="000000"/>
        </a:dk1>
        <a:lt1>
          <a:srgbClr val="DEF6F1"/>
        </a:lt1>
        <a:dk2>
          <a:srgbClr val="969696"/>
        </a:dk2>
        <a:lt2>
          <a:srgbClr val="000000"/>
        </a:lt2>
        <a:accent1>
          <a:srgbClr val="FFFFFF"/>
        </a:accent1>
        <a:accent2>
          <a:srgbClr val="8DC6FF"/>
        </a:accent2>
        <a:accent3>
          <a:srgbClr val="EBFAF7"/>
        </a:accent3>
        <a:accent4>
          <a:srgbClr val="000000"/>
        </a:accent4>
        <a:accent5>
          <a:srgbClr val="FFFFFF"/>
        </a:accent5>
        <a:accent6>
          <a:srgbClr val="7EB1E5"/>
        </a:accent6>
        <a:hlink>
          <a:srgbClr val="0066CC"/>
        </a:hlink>
        <a:folHlink>
          <a:srgbClr val="00A800"/>
        </a:folHlink>
      </a:clrScheme>
    </a:extraClrScheme>
    <a:extraClrScheme>
      <a:clrScheme name="Default Color Scheme 5">
        <a:dk1>
          <a:srgbClr val="000000"/>
        </a:dk1>
        <a:lt1>
          <a:srgbClr val="FFFFD9"/>
        </a:lt1>
        <a:dk2>
          <a:srgbClr val="777777"/>
        </a:dk2>
        <a:lt2>
          <a:srgbClr val="000000"/>
        </a:lt2>
        <a:accent1>
          <a:srgbClr val="FFFFF7"/>
        </a:accent1>
        <a:accent2>
          <a:srgbClr val="33CCCC"/>
        </a:accent2>
        <a:accent3>
          <a:srgbClr val="FFFFE9"/>
        </a:accent3>
        <a:accent4>
          <a:srgbClr val="000000"/>
        </a:accent4>
        <a:accent5>
          <a:srgbClr val="FFFFFA"/>
        </a:accent5>
        <a:accent6>
          <a:srgbClr val="2DB7B7"/>
        </a:accent6>
        <a:hlink>
          <a:srgbClr val="FF5050"/>
        </a:hlink>
        <a:folHlink>
          <a:srgbClr val="FF9900"/>
        </a:folHlink>
      </a:clrScheme>
    </a:extraClrScheme>
    <a:extraClrScheme>
      <a:clrScheme name="Default Color Scheme 6">
        <a:dk1>
          <a:srgbClr val="FFFFFF"/>
        </a:dk1>
        <a:lt1>
          <a:srgbClr val="008080"/>
        </a:lt1>
        <a:dk2>
          <a:srgbClr val="005A58"/>
        </a:dk2>
        <a:lt2>
          <a:srgbClr val="FFFF99"/>
        </a:lt2>
        <a:accent1>
          <a:srgbClr val="006462"/>
        </a:accent1>
        <a:accent2>
          <a:srgbClr val="6D6FC7"/>
        </a:accent2>
        <a:accent3>
          <a:srgbClr val="AAC1C1"/>
        </a:accent3>
        <a:accent4>
          <a:srgbClr val="DCDCDC"/>
        </a:accent4>
        <a:accent5>
          <a:srgbClr val="AAB8B8"/>
        </a:accent5>
        <a:accent6>
          <a:srgbClr val="6163B2"/>
        </a:accent6>
        <a:hlink>
          <a:srgbClr val="00FFFF"/>
        </a:hlink>
        <a:folHlink>
          <a:srgbClr val="00FF00"/>
        </a:folHlink>
      </a:clrScheme>
    </a:extraClrScheme>
    <a:extraClrScheme>
      <a:clrScheme name="Default Color Scheme 7">
        <a:dk1>
          <a:srgbClr val="FFFFFF"/>
        </a:dk1>
        <a:lt1>
          <a:srgbClr val="800000"/>
        </a:lt1>
        <a:dk2>
          <a:srgbClr val="5C1F00"/>
        </a:dk2>
        <a:lt2>
          <a:srgbClr val="DFD293"/>
        </a:lt2>
        <a:accent1>
          <a:srgbClr val="CC3300"/>
        </a:accent1>
        <a:accent2>
          <a:srgbClr val="BE7960"/>
        </a:accent2>
        <a:accent3>
          <a:srgbClr val="C1AAAA"/>
        </a:accent3>
        <a:accent4>
          <a:srgbClr val="DCDCDC"/>
        </a:accent4>
        <a:accent5>
          <a:srgbClr val="E2ADAA"/>
        </a:accent5>
        <a:accent6>
          <a:srgbClr val="AA6C55"/>
        </a:accent6>
        <a:hlink>
          <a:srgbClr val="FFFF99"/>
        </a:hlink>
        <a:folHlink>
          <a:srgbClr val="D3A219"/>
        </a:folHlink>
      </a:clrScheme>
    </a:extraClrScheme>
    <a:extraClrScheme>
      <a:clrScheme name="Default Color Scheme 8">
        <a:dk1>
          <a:srgbClr val="FFFFFF"/>
        </a:dk1>
        <a:lt1>
          <a:srgbClr val="000099"/>
        </a:lt1>
        <a:dk2>
          <a:srgbClr val="003366"/>
        </a:dk2>
        <a:lt2>
          <a:srgbClr val="CCFFFF"/>
        </a:lt2>
        <a:accent1>
          <a:srgbClr val="3366CC"/>
        </a:accent1>
        <a:accent2>
          <a:srgbClr val="00B000"/>
        </a:accent2>
        <a:accent3>
          <a:srgbClr val="AAAACA"/>
        </a:accent3>
        <a:accent4>
          <a:srgbClr val="DCDCDC"/>
        </a:accent4>
        <a:accent5>
          <a:srgbClr val="ADB9E2"/>
        </a:accent5>
        <a:accent6>
          <a:srgbClr val="009D00"/>
        </a:accent6>
        <a:hlink>
          <a:srgbClr val="66CCFF"/>
        </a:hlink>
        <a:folHlink>
          <a:srgbClr val="FFE701"/>
        </a:folHlink>
      </a:clrScheme>
    </a:extraClrScheme>
    <a:extraClrScheme>
      <a:clrScheme name="Default Color Scheme 9">
        <a:dk1>
          <a:srgbClr val="FFFFFF"/>
        </a:dk1>
        <a:lt1>
          <a:srgbClr val="000000"/>
        </a:lt1>
        <a:dk2>
          <a:srgbClr val="336699"/>
        </a:dk2>
        <a:lt2>
          <a:srgbClr val="E3EBF1"/>
        </a:lt2>
        <a:accent1>
          <a:srgbClr val="003399"/>
        </a:accent1>
        <a:accent2>
          <a:srgbClr val="468A4B"/>
        </a:accent2>
        <a:accent3>
          <a:srgbClr val="AAAAAA"/>
        </a:accent3>
        <a:accent4>
          <a:srgbClr val="DCDCDC"/>
        </a:accent4>
        <a:accent5>
          <a:srgbClr val="AAADCA"/>
        </a:accent5>
        <a:accent6>
          <a:srgbClr val="3E7B43"/>
        </a:accent6>
        <a:hlink>
          <a:srgbClr val="66CCFF"/>
        </a:hlink>
        <a:folHlink>
          <a:srgbClr val="F0E500"/>
        </a:folHlink>
      </a:clrScheme>
    </a:extraClrScheme>
    <a:extraClrScheme>
      <a:clrScheme name="Default Color Scheme 10">
        <a:dk1>
          <a:srgbClr val="FFFFFF"/>
        </a:dk1>
        <a:lt1>
          <a:srgbClr val="686B5D"/>
        </a:lt1>
        <a:dk2>
          <a:srgbClr val="777777"/>
        </a:dk2>
        <a:lt2>
          <a:srgbClr val="D1D1CB"/>
        </a:lt2>
        <a:accent1>
          <a:srgbClr val="909082"/>
        </a:accent1>
        <a:accent2>
          <a:srgbClr val="809EA8"/>
        </a:accent2>
        <a:accent3>
          <a:srgbClr val="B9BAB6"/>
        </a:accent3>
        <a:accent4>
          <a:srgbClr val="DCDCDC"/>
        </a:accent4>
        <a:accent5>
          <a:srgbClr val="C7C7C1"/>
        </a:accent5>
        <a:accent6>
          <a:srgbClr val="728D96"/>
        </a:accent6>
        <a:hlink>
          <a:srgbClr val="FFCC66"/>
        </a:hlink>
        <a:folHlink>
          <a:srgbClr val="E9DCB9"/>
        </a:folHlink>
      </a:clrScheme>
    </a:extraClrScheme>
    <a:extraClrScheme>
      <a:clrScheme name="Default Color Scheme 11">
        <a:dk1>
          <a:srgbClr val="FFFFFF"/>
        </a:dk1>
        <a:lt1>
          <a:srgbClr val="666699"/>
        </a:lt1>
        <a:dk2>
          <a:srgbClr val="3E3E5C"/>
        </a:dk2>
        <a:lt2>
          <a:srgbClr val="FFFFFF"/>
        </a:lt2>
        <a:accent1>
          <a:srgbClr val="60597B"/>
        </a:accent1>
        <a:accent2>
          <a:srgbClr val="6666FF"/>
        </a:accent2>
        <a:accent3>
          <a:srgbClr val="B9B9CA"/>
        </a:accent3>
        <a:accent4>
          <a:srgbClr val="DCDCDC"/>
        </a:accent4>
        <a:accent5>
          <a:srgbClr val="B7B5BF"/>
        </a:accent5>
        <a:accent6>
          <a:srgbClr val="5B5BE5"/>
        </a:accent6>
        <a:hlink>
          <a:srgbClr val="99CCFF"/>
        </a:hlink>
        <a:folHlink>
          <a:srgbClr val="FFFF99"/>
        </a:folHlink>
      </a:clrScheme>
    </a:extraClrScheme>
    <a:extraClrScheme>
      <a:clrScheme name="Default Color Scheme 12">
        <a:dk1>
          <a:srgbClr val="FFFFFF"/>
        </a:dk1>
        <a:lt1>
          <a:srgbClr val="523E26"/>
        </a:lt1>
        <a:dk2>
          <a:srgbClr val="2D2015"/>
        </a:dk2>
        <a:lt2>
          <a:srgbClr val="DFC08D"/>
        </a:lt2>
        <a:accent1>
          <a:srgbClr val="8C7B70"/>
        </a:accent1>
        <a:accent2>
          <a:srgbClr val="8F5F2F"/>
        </a:accent2>
        <a:accent3>
          <a:srgbClr val="B3AFAB"/>
        </a:accent3>
        <a:accent4>
          <a:srgbClr val="DCDCDC"/>
        </a:accent4>
        <a:accent5>
          <a:srgbClr val="C5BFBC"/>
        </a:accent5>
        <a:accent6>
          <a:srgbClr val="805529"/>
        </a:accent6>
        <a:hlink>
          <a:srgbClr val="CCB400"/>
        </a:hlink>
        <a:folHlink>
          <a:srgbClr val="8C9EA0"/>
        </a:folHlink>
      </a:clrScheme>
    </a:extraClrScheme>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TotalTime>
  <Words>1141</Words>
  <PresentationFormat>On-screen Show (4:3)</PresentationFormat>
  <Paragraphs>137</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主题</vt:lpstr>
      <vt:lpstr>The Khilji (Khalji) Dynasty</vt:lpstr>
      <vt:lpstr>Death of Balban-emergence of  Khalji power</vt:lpstr>
      <vt:lpstr>Death of Balban-emergence of  Khalji power</vt:lpstr>
      <vt:lpstr>Death of Balban-emergence of  Khalji power</vt:lpstr>
      <vt:lpstr>Death of Balban-emergence of  Khalji power</vt:lpstr>
      <vt:lpstr>Problems of succession </vt:lpstr>
      <vt:lpstr>The Khaljis</vt:lpstr>
      <vt:lpstr>Ala-ud-din Khalji’s Campaigns</vt:lpstr>
      <vt:lpstr>Slide 9</vt:lpstr>
      <vt:lpstr>Khilji reforms-military</vt:lpstr>
      <vt:lpstr>Iqta Reforms</vt:lpstr>
      <vt:lpstr>Market Reforms</vt:lpstr>
      <vt:lpstr>Controls over Chahalgani</vt:lpstr>
      <vt:lpstr>South Asia at the time of Khilji’s  death, 1316</vt:lpstr>
      <vt:lpstr>Cont.</vt:lpstr>
      <vt:lpstr>End of Khilji rule:  Problems of  Succession</vt:lpstr>
      <vt:lpstr>The last Khilji Sultan</vt:lpstr>
      <vt:lpstr>Slide 18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Khilji (Khalji) dynasty:</dc:title>
  <dc:creator>Purnima Dhavan</dc:creator>
  <cp:lastModifiedBy>hp</cp:lastModifiedBy>
  <cp:revision>3</cp:revision>
  <dcterms:created xsi:type="dcterms:W3CDTF">2008-01-14T14:38:13Z</dcterms:created>
  <dcterms:modified xsi:type="dcterms:W3CDTF">2019-05-14T06:14:41Z</dcterms:modified>
</cp:coreProperties>
</file>